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7" r:id="rId5"/>
    <p:sldId id="268" r:id="rId6"/>
    <p:sldId id="260" r:id="rId7"/>
    <p:sldId id="269" r:id="rId8"/>
    <p:sldId id="270" r:id="rId9"/>
    <p:sldId id="271" r:id="rId10"/>
    <p:sldId id="272" r:id="rId11"/>
    <p:sldId id="261" r:id="rId12"/>
    <p:sldId id="273" r:id="rId13"/>
    <p:sldId id="274" r:id="rId14"/>
    <p:sldId id="266" r:id="rId15"/>
    <p:sldId id="276" r:id="rId16"/>
    <p:sldId id="277" r:id="rId17"/>
    <p:sldId id="275" r:id="rId18"/>
    <p:sldId id="278" r:id="rId19"/>
    <p:sldId id="265" r:id="rId20"/>
    <p:sldId id="279" r:id="rId21"/>
    <p:sldId id="262" r:id="rId22"/>
    <p:sldId id="280" r:id="rId23"/>
    <p:sldId id="281" r:id="rId24"/>
    <p:sldId id="259" r:id="rId25"/>
    <p:sldId id="282" r:id="rId26"/>
    <p:sldId id="263" r:id="rId27"/>
    <p:sldId id="283" r:id="rId28"/>
    <p:sldId id="284" r:id="rId29"/>
    <p:sldId id="264" r:id="rId30"/>
    <p:sldId id="286"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39450" y="160338"/>
            <a:ext cx="8164998" cy="147002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es-CO" dirty="0" smtClean="0">
                <a:latin typeface="Algerian" pitchFamily="82" charset="0"/>
              </a:rPr>
              <a:t>ALABANZAS EN EL CIELO</a:t>
            </a:r>
            <a:endParaRPr lang="es-CO" dirty="0">
              <a:latin typeface="Algerian" pitchFamily="82" charset="0"/>
            </a:endParaRPr>
          </a:p>
        </p:txBody>
      </p:sp>
      <p:sp>
        <p:nvSpPr>
          <p:cNvPr id="4" name="AutoShape 2" descr="data:image/jpeg;base64,/9j/4AAQSkZJRgABAQAAAQABAAD/2wCEAAkGBxQTEhUUExQWFRUXGB0bGBgYGBscHhgdHB0XGxocGhoaHCggHBolHx0aIjEhJSkrLi4uHCAzODMsNygtLisBCgoKDg0OGxAQGywkICYsLCwvNDQsLCwsLCwsLCwsLCwsLCwsLCwsLCwsLCwsLCwsLCwsLCwsLCwsLCwsLCwsLP/AABEIAMMBAwMBIgACEQEDEQH/xAAcAAACAgMBAQAAAAAAAAAAAAAEBQMGAAIHAQj/xABNEAABAwIDBAYGBAoIBgIDAAABAgMRACEEEjEFQVFhBhMicYGRMqGxwdHwBxRCsyNSYnKCg5LS4fEVFzVDVJOjsiQlMzRTonTCY2Rz/8QAGQEAAwEBAQAAAAAAAAAAAAAAAgMEAQAF/8QAKREAAwACAgEDBAICAwAAAAAAAAECAxESITEEE0EiMlFxYZFS8BSh0f/aAAwDAQACEQMRAD8AH2liMQcS6kPOgdav+8UABmP5WlQ4va7iJSH3SQI/6i9d511onbLH4d2TCOsWVH9JVrcar20HwtwlM5bATqYESeZr3E1o8h9IPY2m/ObrnZAkZnFwTw9KpDtjEL1edHILUI9cmlzPfTBtuaJ1MoyZquglrGvf+Z3/ADFfGm2z8c7vccv+Wr40rw7e6meCw0nSpqz7fgtx4NDB5buvWOa37SvjRDKnRYrWf0j6vVRWEbkZfL4USjDgx8Pm+vyKDLSfY+VrozDZ7ArV35j568L+dFtIXvUrf9o/HkfVW7KAExrHuqTMBflUrsLaRKyFBV1HXieU+FFvoP4x86Xtv3n58qPxD4KQa5PYPJERUYPaNuZ5ipEg/jHzpUvFg2HH414jGb5ruLB9xB5KiICj5njFSISZPaVA58PmKVfXb7qZN4kZJokmc7TBlhX4yge8/HurwIXYZlWF+0da3LqSRzotCRBPzzrlfezt9AKs2aCo8dT3n3edBvsr1zqi/wBo/HxpmpYIAO/5NDujMRe3u3fHyoHbb2NWiuY9LwuHHACdyz3DfQKFP/8Akc/bVu8asWKaOp8BwoRbUfPzrVGLIwLhMT4/HOJSAHF/tqn20lfx72553/MV8ab49gyeO/4eylbzUa61XjzL8EmXAwZrHP73nf8AMX+9WHaL0/8AWd/zFfGvXE1oET3VTylrwROKRO1j3j/fOx+er41u/tFxIkvO8vwivjQ7yggc+FLFYoqN6XST8I7tfJ6duvlWXrXYn/yL/epd002y80EJRingue2kOrkWGpCo42o9DaQ4FG6Zv3Uo6a7IXnS5n6wL75BGgg7o0ikZE3LRRh0qTYhb6S4vfisR/nOfvVu10kxc/wDc4j/Oc/erRWxSBKrd/wAK1bwZns0ERS8lbzQ/DO2/R9jnV4BlS3HFKJckqWokw44BJJnSsrz6P2suAZH5/wB4usqLIvrf7YybTQn2woF95Mz+FVrxzH2Upf2fFwLeyidqKJxL6jaXli3JRSPUBTDCuBQg61eq0iHhyYlabo7CIM8qMd2ZBEaH5vRuBwBtYzv+eNS5Mj2WY8S0bYfBxChoabMNAXFS4TDhI3wdefceIqZxkpuNO74UrfyOb0TMG8858ePlRygCJ0pMp6OUV43tK8aD538PhRRunoTdpBzuJA7+FDL2j7PWKE2mY7Q32PL599Jn8X/Gnx6bkybJm0PjjqOYxwLPcao5xp3E/M+6mWycUYKe+qf+NMrYmcrbCXsbBgnj8+2vBjxHf8DSXHqOc/OtDKdMU328YP1j9WPJiKduYyEATuv6p99UjDuGR4U32jiz2RyHx9tY4hvSNXJJjtnHjN8/PHzpvi8ZlSlO8/Pt9lVDZrkrBO657hXmJ2iVLN7Cw7hP8fOk36dPqQpyuV2WVrFgkii2FiR86VU2MUdxp5gHd9SX6epeijHm2MnEgmSJoZ5oR83qBzH5jA07/P8AnUiHP50m210URWxc/h+Pz3c/nuUYrCSTuHLd88asjjE0veZE+0/O6thvfQ5tNdlcXhiTG6ocSvILa04xuhCdKR4psndarFm10SZMO+xY65Jkm9DqWJAqd9o7poB1q9UxSZ5+SWug7UQkVNhlKUFIGpFgTa0n46A0JhgcvL20U08kE/mkHS/w/lXM5CTFYYuXGnM/MUnxmNSzZN18jp41ZNtJyICUmAo5jzEW8Jmqlt9tASgoM5pJ5Hhx8eVKzW5naG4IVVxZ2T6OXyvZzCjqS5pb+9crKi+jH+zMP+s+9crK8l029s9NSkK9rmXnRBgOLsTN85k/wrzCG/AipNptHrniLjrVzG451a0Zg8NN/ZFqoq+wIkc7PZJSArTU+ymbWEgA6p5/Pz7R9mwm0wB8+VNGXxpu50LrkG/pAXkgX9vHjUP1/L2VGQfUeXwovaaIEp8qrmI8qLHjbrRPlyaCscSntbuPDvpcvF+XzNYzjz6CrpNu754UHi2MpsZB0Pu769DHimfJJTdeBi1jQtOVWot4UoxAIVG7XwrGpSZo1TGYZuHyR8K15NPoOMLpdgARRmzlwocfkV6MPItr8xUmFbuLePnSMnqCqPTpGbTR2gePd86RQYRan2OZlKSRw+HuoJOGsqlP1A1YgXAsyoW0mpMXdZNHYNiJMWArVxvgK2cz8mvEiBHZaUd5sPaT3UsUo+PupxtIaI3AeZ30vTh99Oj1GifJgTCdnbqYYvaMDID3n58KAcORNtT6h/GlanKbyVvsnvG4WkPmHvLeaZ4bFTFVpjEG3sqw7PAbAUrXd/GkZ8HyjsVsdJZOWTYcKX4lM8hwFYnaClGfs7hUyRoT5fOlRuuHRZNbFLjBO4R6hxmlWKwt5Jn3/PGrNiESN3l6/wCNKsUyBM3+fX860vkx60yuPszuilOKgaU/xyjcWA+dSBPhSTENAjgZ86uw5OuiH1Ed7F5dua1Cr8KnRhyDO6vWUJzpBBIJGtt/O3jVGyLiIdrY1SrwQBoOVIcQ/mTBmZkHjVrVswl5bah2glRAA9GNSoHQQD5iq/tTCwdQRuilZJdJsrwOU9Pydh+jH+zMP+s+9crK9+jMf8tY/WfeuV7Xltaei8HB/wCIe1nrV2/SPz7jVgwWCEDcY324ev5tS9WHP1h02nrFX/SJvxt7qsGFvCuEW4dxNNq/yDKIg1Eg6jzqHEqyCacrKXBBsriPm9V7abZQYULbiNDWxG2JzXpGze0NytNx4cr0JtJkESnT5vQGIcOlbYXEqTrcezT+FelMqVskT5PTAXm4MGp8KuRkXobTRq8OFXHkN3dyqIYa9Jy5ivFg0QHCEGCPGjsG3aDpv+NF4dEpCVeBoxrC307+fMVLWVv5KphICGEIOWxB0539u6tks3Pt9/tpkrD9nmLivOr3wIv4fJjzqe72GlozqQW1cviD74oT6vcnkKa4RuZE7vn2+qtepEfPCl82vIWgFvD2Pl8+NYzhrydBJ8qNUmBHE+w16tMI77eG+mzkMaEmJYzGfnlNaNYYXJFhTbIDFt3r4+FR4pI0GlZ7j8ncdldxaSST8+HKgVM76dusGdJrZGHy3Ik+zwp2PM0BeJNaBMNhktjOv0vsp9hNa/WVKN7/ADzqV9JUd5J8STQ5b4/Pea9DHkT8nn5sLXgPw6uffOlNcOvjqKT4USOQ9XzamOFcVEjTifZU3qY32gcNNPTDXk/H5+FLMUyCCZp40zmBndegcYAL2jTlU8zsrVaK67hCrkKW4ptCBxPqpzjcRHdw3fOlV/Hum9Vw0vArJ2uxfiCT4XPcKEXiB1oUB9qYPI6Gt33jMgxu5eW8VA+4iQYkwBHMC58ao8ohfRY1YYrIcZyrVBCwSJKSCO1e4y2865ztfCLSJ1TfwI3eUHxq47Nx5zQAAqQUkAWiZB/JI1pZtFCCouJGVB7JBM3iQAd4nfuonqp0FN6rZffoz/s1j9Z965WVJ9HP9ns97n3rlZXkWtU0emn0MGGvwjp//Ivf+Ud1HJVlEfI423VAnD/hXN/bVPmedM/qYCApW8FQPBKd571FIHnQ3JqfQG1nzpAE5lADhPfUwcS4hIN05VLVySCq3/rHiKMW0GQVkwWmgr9JzrBB5+h5VC3heyw1cOOhGdMei2glSkxuk5j6qZD0hLW32V/HbKKZO8FIjmoKVF94AHrorHbLDaHbSfwaB3gCZjUkhRP6J307wLRU2hSrqdc6y/AdlPhmJUBwmi1MIccSgei2rN3nVRPLNA75ptZmzYxJFbwOzVJey7pUmDvIQVeVxepMPhgtOY7o9f8AKneBZlxkxdSlLPcrP7kp8qlw+FsQBMoQoDuUr1b/ABqa7bK10JTgykcreIN/dRasOUkoJuI15gGDTlnDguEfZRH/AKiAPbQeMbzKB3rVPhMDz91LZqYCUgco3VuW+G+3nu9lbwCATvMeUG899QJfjMDMfC1BWwtmzSoPz87qzEiDA1/hFDqdk6nXXjpUmIdBI3WvpumfXRrE6QDvTNM1xe3yakcTeDuEd060O04JF9L8uXrivUG5JJ5fPt/jW8HK7MV7JiABzqJaJ58fnyonDgwQd1yfVRLGHEmR9oJ85Bpa3TG8kkLm8OO2qPRTPmQBHnPhQbuGMZp3THASU+0U9ZwsocSLkoCvFKlA+z11q7h0llJH2ux+ypR9da+jHWxVgNnEOqJv1YKvGOzHfINanZ4hIIuGVKHfJP8ACrShAHVgizjYT+yPgT5Up6mEZie1lLaRyBUon1R4U2cjQmlsC2jhglpZAkqS0o95W8f3fKpmMAcqEE9pTh03iO/gD5inX1dCmkkeipkI/ZBKf/t5ClqcRLaFpkWQ0k/luZc5n8lJgcyadGXa0IqEns3Yupc6Qr1GBUOKwsuZYMAmeFk6fPEUVsxKetLfo2MDmh1ZjxSoeBrdz00KGhKySPzkiPIR41q6ejPgpz+GhGb8clMc0qbJ9RNKNp4AgKUPR7BHHtiQPAyPA1dvqkIEiQwl1Sp3qkhI9QoDCNBwMyJCSpxw8erClAc+0r102aSMaOaY5sg5YM2tvJMUpecrqHRjo8FPMqeHaKRIOoUUurvzAyGN1qrmxOh6nFvIcTBKXUIB1ztgnMOQUAn9Km+6uyW8TKnhlqKhlmd0eUeus6SvBJSkWSEZCOBEZzOhM7xyrzAYkJWDpF/HhekOOKluDNJvpO6nt6noXinddnZ/o4I/o5iNJc+9cryvPo2H/LmO9z71ysryrf1M9JLoYjFfh3ARbrFTu+0ZvV1Wz2SojtuEQnTsp9BHLifGdKo+GfCcSs5Qs515UnQqCla8pvziN9W3YmNUQXHF5lrcCBwAlI7MaenR5FoXjrYY8wkIJUMx60KJO8p9yTIH5orbKMi3iIIayg77iVRzzW8KW7bxHVN4f7QT1mc6ZlJSoEd5UTUGFxim8GwpUqAUkqneEqBUff4RS/jQwPUkNhsKsUJQVAXiJSlIG8z5mvcMjq05LdetOcp4CdOFpPeZr3YrhcLzi72TwtlK1W7qDbxCVuJfAJh1SN8yAYSBMESInjSrbTSHQk0GrcKVApAUVHq2xzTKb8vTPcK9eJQ80hMwEZTzAE+0Dzr3N1btwpQbbA/SIJzf7rj8Y8KAGIK2FLXGdMgkTYLUD37o7jXN6CU7D8KoxiCZFo8e2fYRUjKArJfcnTcEyr12rTEvnIAUQSoFc6KgCY4yNKjOJhCiIzyUSdBqdDuAIH8q5UZoGxIAbzHRJVA/GUrQdwAk0DjmCDPJGl4JSNwvuolQ9AKumSIkkg7/AB0qLHYoi+hJKt3JKR7T5Vqe2d4QFhW5idJiL01TszMPHX1fCocG1KxpEco3cKm6UvKCm20ryJKVLBSATKI1ndcaVR6jP7Eb0LxY/drWxZjsIUX0NvnvqNlJiZ0g37wPfT/FBTmHaWsJK1ICjl0kiffSV14FJgaxx0/Bn1R66PksmPkgNca0MmkpSCCeAPHtBCvcqp1OdpXJ4E93aHvHqpWnESte8LCSOUnsxG4QRW6Hiog78gnmdPcKm7Q1PY1wkhcbkoV4gqkVE02QyBqpJzEAzB7RAPqrdjFEvGwsL2vAm3fPtrcBIK0AAaFXv366W76W9+AkY4SRhSBvynkcsRfuPjQDbRCVZiFJSFXSd6zJjmJjTfR2xiohwwSArsgcSDvOkWoBThTlCTvURI9IlXLvPhWPeuKO0vIX9Zy4QEjQpAHesD2UFtARhcMoAA9clccznPhRDbQdwwSfsLBV3Ak7t2UyKWbSxqnUZEpHVJWAkjQQlPZ8JPkeFZFL3FO/Jly+DrQzw+DHXqfg/YCd1zIJ8kp869W+kQs+it8CdAA2CtUd60HvqS6mMQUGVIUnKP8A+YQYHGYPnQe1QhODYWRASorgaEqbdUB3FRFP9xeX4FcetEicUlxL6EAkuLVHACB4az66g6IMBXWicyUgpB0nMbmOHZET/CtE4gNYUBah12IiRABShR3gCxySe/uo3ApLTjhToTpHpKWqUAcgJJ4CjV8p2ut/kHWnpijApcceZSCQpDK3lKUIzrUkoPhmVHcDRG3ccnDYhOIgqU4yUoTuBkEq5C4njJovo4sqxbq7kKQVZjM+nCQLwBlAsBvqs9MMK4oquEIYR1SFGTmUu4IAB0QW76A0M5Z5brpI6orWl5ObYzYqsjuIslCn1IaH491KUR+SkRfiRSHGsx46mui/SqlOG+qYYWDWHFualEKPjlFc0xD2bU+FeniuXBC4ayHX/o3EbOYHNz71ysrPo2/s5j9Z965WV51/c/2XoFYxI+uOLUCSh1VgYkZz8xV82K0FrbUgy2p0rTBkQGwLKiDCka8xVMZ2q0MU6haQGy6oKQPtnModpQGt92gEcZt2xNqNIeQkZm2wg5esKYSo5TkkbsqCQd8Hx7Lz5fxoDFw46+dgnSBwKdW1MKDrhQm8K7LZIB0kqUdd5FN8ax1QQDKksoTmEiFIchLhI4gpJ4dqk2KbAxiSSSEPhY+0FB1bckmbASmBcdmrU9hyrFkKgoXhykj9JP7yqne62n4HrS00QbEZyIebTc2UAeCkAJzawZSoGKh2Bh2+s7O5CXDcmVKLid5tEL0/Gmk31laXiU5hICLTaMoSDzJUbazNT9GncrWJcIuEJQOZ/CEDvJWBTHKZybSHGBxOcF0f3joCQeCRHtkUA7ieracSLpKwE2jKDJAJ3wExTNpkNKwzO9CSSe8R61SfAVXceuGVjeFpVPG6k++hfSDQWcYQhCVXGVxU7rJJAnuUB4UOrGEtpKpUAM3O5IAnvgUvxuJzMIUB6K1o/aShXtqVeIGVYMABECeIU3A9RrVOzthLT1hJ9FUeKpOu7SgnsaVAWgTIA77mDxvrvmvFLzJSkXzO6eAEHgOdSYjDwlSyS2DcKUEwAdJykrSDNpGpExIpicR5Aap+AjDvEFITdZIAAtJMfJPeabdIeiiMVlUp1xKkpygpVAEEFVgNSQNZ0EQRQ/RHApUrrS4FqbVlEAjKcoJzApBmD4TVnbkaRBUfIkmfX7KDM4yrXlHQ6xvrplf2js5TGGbS2VrS2AnKe0Y3HiYsIM27iaq31jq1lCxBgFYNspnspPMi5GotxroOPxeRBVpJABOiJMSrz07q55tbDZnV5PQzKVm3EqUSTztlvvIose3qV4Mfy2bfWVEpUNNP2ZOniabNL7II/GA8B2jeq42ki/DSPH5immA2iBOaJtb4eE06p0AmNdl4k53F2kJHddSbVO1jC5nI324cz/PlSjZiweskwI840B5z7KxOPCG3gIEiUzwNreZFIqew0xxgMQsMrMwM0Ji14zKPsqDCrzuOTZKUi3P3awa0ffy4Ro6Ekk/pFQ91CN40NtEkSXFWvuEST87zWTJrZZcA431JOYklRJCLnfAi8CKQuKUpQzACQmwkkxmMHMZNgb8aKwbR+prWSQoqnnA+Iml+Dk4lRJshK7m9hNZxW1s3fTLPsVkI61IuAoA2vMXPMRu+NVjb3aYCFEBvDvFKhElQSrK2Im8IWkk8YG+n3Rt8rU7mOpSY4SN2/d83qnbaIUMQoO5VPPKSUi/YSQ3IEiCcpk30FJy25Tc62bEqnqvBFioLnbJXCSpSgTJKwUoCeByqKr8UVbWEdWphld1BtTrhUSQFkIQJncEqUO4Ut6KbCUXQ4sgtI7eYf3izMCD+J7hWu18dmcxKwbZUtpg6lIUVEHvWkfonhVuuVJfJMnxX8DXoti1POPnTLlRmtxUTHhHnVaxuOL+OUtSwjDBQKid6G8oMJ17awkA7xHGnnRFPV4LEZbLClExuPVoKfGCD41VcOhLGGLuJTDhS2Q1MZQkZUTNz2QsxxCtbAKyrGt8/A2HT1xKb9KG1E4zFlR7BSlKANRAzK7RGi+0Ji26qe/s5aVBJiSAdQddNDvonFKzKUQSZUTKtTJJlUbzvqYKS2nMYnhXo4sX9Hn3lafR1L6OhGz2RwLg8nXK8rPo5M7PZPEufeuVlQ39z/ZctaKop1P15yTpiF+pw10BSR2xYlSJE7+rCl6/ox+lXLMSn/jMTJgde7/vVV+2bjgtLbhPZDcKtmFwUEKAvBUYMXpmd6hUyf0/3ORvsfC53GC2pWVS+0mD2QgqWJMkFKsp8asWG2wlW01t5v7vIngVJIUoDnc/smknRr/qs9UXVJUTnULoy3tYBMZt5JIkxSZCcqVuJkuodCmzJJzQtQk6nMYSe+pMXJz9fksyuVX0+Bv0rwhRi2+wVpU5ngDcck94zC8cqfbJw5LiW1AC/1hwbpMBCRc2zBSu9IihNp7TRi8MVtwHUBKwCmZuDA4g+6p+jr6F4t3qk5UhpHGPTcIsdLbu+gmNXVB1e4UkOOxebGKCTfO21+yUOKPkVDzpVtZ3USIIVI/MWpw+qPOpcRiepxL6zBIcWb33AJiL6QP5XrDmPbT6Uk7763m/jFVxj2Jd6GBczMtpM2UVkDiYGndR2GwaT6ebUkyQAJvSBnaileiMnC16PwuMAIzyo8SdD+bMefkaY46MVll2ds5sq7K02/n504Q601CXIGYWJAKDFom4Ft1DbPeCgBliBM5deZIERSvaOAcVfDr7IMlCgQmeWdIQRcz3mptJvTCbaWwlG0223i02lCesUhOVGk3EpgRBlM6EQdZFWNKwEkE/av3WnykGqPsvYOIGIDziUNpR2s2ZJSbGIubTHhT5e1GiCS61AMrIWbHLly5YkpIGvHjFHcJaUmTW+2NH2/wAC8Fkrso6DRMGIiJ9tJWdrMKACmgiTYEico3nWBwHKnDG0WVoORec5YtJJkATESdBcVSFbIebxDgSwVDNLZKZSATKZPAaRy8+hJ9Uc6fwWLEYRpZhCFk8kqCb31ApHtDZOS6rCdRJi28a+qmCeswyTnCi4qVKIGVAJ3Fxycx5CaUYjaSnQoqy5psAswR+2R4RTIlv9C6yJA4aMQhSVDWxg+INDOqgHNaRFx8aDxC1CitkvrObOSUgTlgdokgR7b8qY5SMVt/BviMbmSQDoEjwGY++vcO8HFoBPZ7Ke6Tf2m9SrxDBEdWEnjET3/PChxhUg5kLGoISTS/0MLXicektqSmB+FIA4JSkJHqpXsxeYu8MkE/pJmO+TS/rVxOUxM6aTE+zWitmk5SlQyyJUTawIV5mAAKGolPo1U9Fp6Lrlx08cp5Wn4iq4vZiCnEFcDqluZjaT2lOJSLgD0puaZYN1SHMKluLhbjhOgSomSTwASI5xxqu9INulx5wMnQrSoKSMqjOXMVJEyQkESDEjuqXKmk+K2xsadds9c2w871aGlqbRlgBIywnNBKkhRzKkWvcxpJrC2krS39hEBUmSVEmEzvUe0SfzjwpZjcWWEJKBGYC83iMqSCNAe0eSieIqVlsqZCm3G5CTcrSMucdpRKiLwMu+B3VVh+1P5JMzXJoadGekaEPutrkodWFTuBTJVI3jKNOQ40t6W4VkPOqTiEOKUolKUpMhRGUAwMqogaka3G+l2wwWkfWRC1Fam2Z9EFI/CuDulKEn8ZZ4Uj21iuofaSjRKMyk8Sqwk67ifGirFN10DOVzPYu21hW8y1MJUhAMZF3IixVbQTIy7rcaq20SUmNQd9W1zEKX2iBn1JGh3aX/AI76g2jg21qKm28ieBM3tO+wmYG4Req4muKnv/fyTrJM066Og/Rl/ZuH/WfeuVlE9AW4wDI0u5945WVBc6poum01sq2Ow6BiXXFoUW1OuJXksQc5i8EAkT4ipDtIoSpKUZQT2Am2VNoSeOk3vN9TTl3Z6m3nlK0U4skK0IzKg/JqJ1zDkhSFpcWAZQOCQZJ3bpq2pTrZDNNTpdBewscttpp4GAlUKEaDNe5O+ZpxtLCpbdPVwDdSDugdYpHl2b0i2K+HmnUWnPIBMC4jtEX1n1U3fwYcRmfdUVwpILBj0YQUrCgYJBQRFzJqGq4ZGmv/AAthcse9i3o9tBTf1dRKkolYAvCyn0MoBjN2imwPoxV96MBH4Z4LbObKTkIISACSCRb0iqqhhEwlpBggLS3mgEtzlSJCjBElJtG+2+iCh5nDYkKczoUEhspVmSQcql3JkSkjsx9okHWkY4byVXjb8D7yJRM/KQj2vilOuqUMwzkqjvOnsoJ/BoBJ3axz4X316/tHKDa4/hQjW0lqIIEwQb6cavc9EqtBYfsQiE92p7zUzC0mJPjGnx8KIwmyut7SQUyTJ1Skm4B31M5sJbZlxQy8UmQeVtKza8JjP5Y6wOMfSlKWnAUE/a3eB3d1D7Y2iAoh2XCD6JUopuOCSDPiaXKxxIyIsNOHr3UPjkqVAVMixt7Tx766IjfYOS3roZI2kECMM4ckEltfaA5XsZEWubTNLlYxKzmU0kniOyfJMDxion2g0iBqq/z3e+ocE2SfA06VKEVVDDZu3MkhKAkG0jXnc3nxojFbUUFZipa1AQnOZCeBApClu9NRhCptKo0saFqdhS60bnGqcstRPupc7hSDvBp3sbZBdlWiUmCYJvwSkXJ+TTJ3ZjSpSl0yBOVSbzyIsfCaz3ZXRvBvsqrWIhQzDMOe8cJopeIWs9gkJ/FAAgcoF/brxrd3YzpUAAMsElfayAflKiJ5Cs2FglqXDa0rAEq1CQnioqFjOgANLtrWwp2ug/ZnRkvDrFKKUDeRqeQqV9nCspM9tW4aD1b++mj+NAaLbaiTvjSTuExpBvvmKpm00PskkXSdY18Z0FIhO32xzpSFv4pRCYWUp1SAomBMX8ql2atxxYRnJzKA8yBf21XTjCvtZr8Bu8OFWboosSVEKzCIypJJ4xAsZi9VuEpFKuTG20tqsNl1JUnKkIQQqO22iQUpJIElcFR3DjuqGM2h1q1dUllhsBMFCAsq3rzLVJ0gcbd4p6XEPYxhBQnq0qmIH2EqXfiezSPC4YIdcyphOdao3BOYmPAWqTJC49jZp8ugFL6HWn3UkBSUqQSSBmSpTcE6XlKSBrdcC1Oegmwm3GnX3BKUGBnJDaYAKlKAIzm4ATyPGufNLCrQbmY8/ZMU+V0wU3hE4dJ9AmLayZG7UXub1QsTS1PgleVN7ryOulO3G28oP92FBDYAGpBkgCEkwFEbpjdVEwzDj61uKIEkSpVgNwA5aCla3VrXmUZJO/nW23MSrq4B7IgW9YFVYsc45dCbdXSkO2ptZtlWRsgpi6rKJngdAOA8aWHb4gwDVeNeVM/V38FK9Lj+T6A+jl8r2cwoxfrPvXK8qL6Mf7Mw/wCs+9crKmdNvbHqUujTpltADOPyld2pBtXOMDtAtvykxM+H8aa9OdsJ6x7q1hUPLSpJEKSQog77iR6++qInEqBmb1a7S0RzidbZ07CbQLbqXURBtln0tJEajkfhVoVjFCVI+0CCCkGDuOmoNjMiCdK5Ls3bdgFkQOPPge+rpszZmIxLajh3iFJBVlJAKwAT2Dv0ossY8sp7FxWTC9aLJg8SVOLSgJSAltxYEnI4bjLflMHQZRuonBuLVhnM6pQh3JlCQMxLSykk7yCQOGnCgOhODID8kqKgglR3mVk38qsHRdkB95KoghKr8UlQURzAUmpsnTaKMfemyl4nAkSVyJvG8/AczRuy8DntdKR6++ugvdGkrUSqZ/GmZ3ik+1EjDgpAgjhQrNy6Qbx8e2FNKQ2rK1An7MgAm4m577VLgBLhS+QEqEpiCNbEESBvEzxFURzGqKwRxps/jylIIVKiCSmfRHAbojcK2vTt9nLOvBP/AELClZXEJTmPpTIF4gCSdK3cwCmynOUOIVMLBJBixBkAgi3qpUnbhISCEmCb3kgmYnhT3ZvSQNNhBAUCqRYEibH0hf1TxruNIxVLNV4Jl8zmIjdb36zW7ex0oJOcKTBAgGe60/JqfEsMqh1pWVSj2gkgImJPpQU8eF6DQ26CpYUiwgDOmTpMCY9dcpf5C3IOt9pJy5bg6KtH6NjOl5pthHEoTBQMy0lSEkgpEXuLm4v2vKqy50hxLcoKoKTBBuOGUjQ7+VRsvvF1KlpIMADslIAAAAiI0ApntN+QfdRPtXpWoDqmsrbYkwgZcxOpI87aXonZyXHW86QlpP4zhygx+LYz3gVUtt4bK6qD2dbbgdJqH66slIk5dN/qo3iSXQh5uy3v7SCR1aiIOuVUg75kb/k056OtJaYxCgodrJBP2ReCY1ud3CkmztmsM4dt7EJW6t1X4NAJACQYExc5vh30XidvsMrDRw5SVXWgEhIkWBOpOncZ4mk8eS0hqpLtlUx+0VJWSDW+F20pzsm/tFNdqpZdlSWkZgDlEZQJ4hNlj86aS7PaS1DjgJvKUphMxBk2MCbaXg01ykvAvm9+S47G6OoKevxEIQlWgN1Hw9G5E+NBbdx8ZgC22krgBIAIAgwVQFT7Zr3bG3XW2UJQA2CgKSlJHZBJtAvNjvvMmq7soOYxZSSAltJU4spBUlMgWMSSZAAv3UuJf3UNeSftQ52HjIQrEKJsotMjetxSe0Tf0EoJJ/O42ofa+ODLaiQCpZNjvTIzA/naHvNS7UxLTa220JAbw6SlAn0lqIU4ok8TAkmBlqtbexyHFpCFZ4TClCcpVJJCZEkc99Yod0t+DKycZehLjMWpxRhtKcxgdWiPABPwrfDdGHS2p95XUtDetJzK09BMSR2k3MC4uat+LcRgGDkJOIXkC4EQIzFAO5MkAn7RBmABQm28Z17bLRJdX2ytSZJK1qlQBi6QAkRGoqvtk3SKdnSpwBCVZNBIEk/GgtqIUJTlMibG1hqTNX7bDjWCcQylCZDIVKYuSNdLqJ8hauc7a2o44TmMAn0bW8qLJkSgLFDdihRrWsrK8tvZ6J3r6Mf7Mw/6z71ysrPox/szD/rPvXKysOON9Kj/AMbih/8AsO/71UrIpn0q/wC9xX/yHf8AeqliRWrs4M2SwVuBIEk8pr6G+j/YZawilrMqmE3uixCr6XBiO7gK4fsbaDeGuqSr8UQZ7z8irDsr6RljN1ilIEgt5DITqDKVWMgnhVkQuKnfZJdU6bS6OiYfaSG8QpKQAMoOXxBUBzqdagMXhxEpWsoWCLKDkIM8rAjuFcuT0gzPF0GyjPZEDXcItXRei+1mXyhC1ozpIUhQUnMCkyJQogqE7hJqm8S47J4t70xr0Q22pSXW1uBsN+jmKfSzRHaN7yCOYgimHSXGMKAKhMwJMiTNsslOY8rm1VP6T8Q2XQWUQUjKtURmUDpe5gWnfPKuZnHOFQGcwDYFRgcLaCppwJ/V4G1lf2+TqjmzG1oUplYWlJvaInSb6G/kar+Jwa0E60LsLH4hLjUuLbzLTmJJg3AJUBrbX+NdDxuCCn1JiEhRA5wSAB3U3uXpgJKlspODwputSbcOHKpMICtwmLJuaue0sAAmI18eV6FVgUNtlSjkRpmIMGRyE+qN1EqRrllOcx688T2QTAOknXTwv3UxQsZe0NfxSBx3r0030RiNhQQR2kmCFgWUDBETbw76mxOzsrYBAmP4++jaTQC2ivYx1KFFbK1KV+UEynjCgSCeYi1DYNC1KEyb75q0bH6IrX2sspnl7zrTzC7MaYStaurATaXZCQrcCNTaTA5caDlKO4tsreN6OuuICoMAelBig2+jriHEE9sZhmF7X0UDBEiYNH7Y6TOLcPUvEJk5A2CkJAjKLgZvEfaPGq+/0gc6soBJUoHMtalKVrMJuAkaiL6nupkzVLsCnKZaumONIWlKQEhKRlgQUyPRA0Sm+gH8Oc4jEQrnRGCLhOWCRvABJgcKs2B6FOPpCwUJmcpWSM8AyRAMRGpgc6FxMIzdX4K3g9qKJHKKcNYn7SRCotvKdLjnwND7R6N4hggqaMHRSSlYPigmpsCysHtJynmCPUaZMzQG6lifbWLWSSolRO8mTw1NLsFt91oLS2IzRJ/NMjyN+8CrHtHZ+fT3UmVsZzMAEkyYAA1JsAOda8JqvTK/j9ouK9InuqfY2P7QB+eNXpfQVtAT9aeSlShPVjXuzGQPLupPitjNNJU5ZtCtEklSyAecASeenDeE4m3teBlZJ46a7DtvbYRiFstNpGZZErUST8AkC0Rzq8PqZwbLicOAiAA4uSVquEAAzYZrwLXrjbL7TT4WkkncNT5RTbG9JioELkFZG6LCIEDdR+yn22DyqftXkN6b7RS0lJCQXVIyBcmcsm/mTERzmuaOrkkkzXUMbgkYthKM0rEZTe3KeH8aqmM6L5E9qQoGDwpXqfTXT+nwP9P6iJn6vJVq9Ao1WAO4zTjYuyEm6zUU+ltvTKrzxK2dV+jIf8sw/wCs+9crKa9C0JGDaA07f+9dZS6x8aaMnNtJ6OLdIdmzi8UomB17p/8AdVV90XOXSrp03ah5/LJl1f8AvVNUdQvVPqIWOUkgcFu90zWsiicOALrEjcJ+bUVgsW1mKXG05CDBEhSTfKZBuJiRwpCxLrk9DnT+EQ4RTkDKkkA8DAJ5iuldAsMhIWrENpU6E5mklWXNvMyLcr3pl9HmAwzyF9SkJUkDrEFWZMHQpcI4AkjduoTpJsFbZWSTlJMHUKG4242r08MJLjyPNz5XT+3ReBhvrjNmUosIyqQpKydwymUqFpBvB5RXOukXR0sOEEXm4on6OtuLZPVwnq+uQtQcBIIJDf4IH0VgqzcwOV+gdMcAcSlLyWylS0gEEXBuCD5eNqWtquL8HUlraK59HbaFOhKwCoXAUkEFQ3X9E8xp410PC4M9bnRobmQJB3hRGhma57sXBhhXbMgyCYsJBGh1vXVUOpDIUTmBTBULE28aV6lVLX89DMDTX6OfdNukxbPVgKQoCQptRANzGiiFJjdAgiua/wBNO9cXczwcP94FmY36ntCN0xpXTtobPwmIdsViJzJgKn80TY77eVKkbJ2W6oBDjoMwrtIGQ6SoLE7t1OUTEpa/6E8qqvJnRvpd1igVu9qIWl6MjgEQZzHKvXQQTzJmzv7dw5QShXVrKeytSQtI3nJlBJvN4474Fc+290ZOGWAYWlQBSpN0qHx/hRLWZbEAKygQQSYiwAo16ab00+jPfqemV/a/Sh9SwFvFwIJ3kg3nkT/Knmz+mzqrrzKQL5CZA4CTcp1EbxaqVjMInrFWVE2jdw1ojZjCyqEiQbD+Q1p3t/DQLvraZasDjkOlUNNoGoSlIseSiJHdO6ocVszrHQlAkqIgDnEa98UV0b2YoHtRYwb8d3qNXbDbOw6SCSoKEHOkzfX0SK2nwXgXK5CvDLbwTZQ2pCsSdSEZso4SOBBN98WqpYzpJiSuHlKyqETEEi4vAE33TFOenGHGJdlFmwLISNTbUzffyEQNZKIdHVlYO8RwGlqzHj2uTXYV3p6TLE/thTbYDDeRItMyb37RVoeATA8gK9wOJ+tNqC1JSsXQoruYgEZVHspjfImpsJswxlUCQdSTOut++gMXs1eHcCgnMBJEi0H20Xtz4kF2/LGjjKsO1mOQEkZlSk9kg9lNyZMfZHiRep8Hsp7rEPvFKEJSoJRMGMivsiY4nfQWzMB1zzZWSpJXJB5jeeZtRXT3FOoSsJspzKAEiVQCbTFgdY5UquSrgMT2tlZ2xtDOvEOOlfUtWCBaTmhI4AC877c65xtnabmKeKlqiToTCUD3AU36UY1TILJUJBEpSFQmJMFR9KSZPMCqvhWVvOJQgZlrISlI3kmw4DvNqVnyqfpK/TYuubH2Lx7DSUpbymBAITKlGAVKUsnQqJAjcnTeay6+VGSZNMduYZplfVNq6xSQA4uQU54GYN5bZQZGaTOtqVGoMue66KseOZ7GmzduvMnsrMcN1WFHSlDlnAUnzHr1qlCvZpmL1dwu+wMnpov4Lm3gkLVmRceqjsdhMrRIG75tVX6P7ULSgJsavwSl1qUQDGnOvTwpZZ2jzfUTWOu/BZPo2UTs5idZc+9cr2p+grJTgmknUFz71w17Xi5Jatr+T1pqWkxltzonhHVrK2plRJ7axckk6KFJR9H2z5/7f/Ud/frKyju6b7bBxykukb4roBs8m+H00/CO/v1D/V5s7/D/AOq7+/WVlItt12MnwWDov0Zw2GzdS3kkX7azM2M5lGasKsGhtSkpHZymxJV/uJivaynKnx8iXK5eCuHYTBW5KCc8hQK1wRfQZoHhpTvo7s9AaLfaUkaBa1rjXQrUSKysraun5bO4Sl0kG/0Sz+Jw3n40N0g2S0tKMyTYHRShwG43POsrK33K2u2Bwn8ICw+yWQSA2nsi03i1zffz1qNnZ7bysjoK0q1SpSiN5nWxneL1lZWu6/Jyxz+EPtn7MZLYSW0FNrEAjSN/Klv9A4cJWkNiJ0lXE869rKHHktN6bNqJ14QmV0SwZJJZ/wDdf71bYTothUqlLUH89f71ZWVQ82T/ACf9i1ij/Ff0PsHsVhJgNj0ZvJM95M0w/o1oAQgX7/jWVlTPJbfl/wBjJifwj0bOakdhNgd1Cu7KZJByCeUj2GsrKyclb8s1xP4CG9nNj7PrPxrbH4BtSIKeWp04WOlZWV3OuS7O4TrwL9n7KabuhMGY1Ud/M17tTZ7a3JUmSkKIudYgGAYrKyjd1z3tmcJ460UfaHQzBvKzOtKWebz1u4Z4A5CocN0FwLZzIYKVcQ67I7u3asrKU7rlvfZRxWtEX9Xmzv8AD/6rv79Z/V5s7/D/AOq7+/WVlKCM/q82d/h/9V39+s/q82d/h/8AVd/frKyuOPR9Huzv8P8A6rv79NcF0TwiAAloj9Y5711lZT8F1L+ltCs0zS7Wyz7J2W0hpKUpgCftKOqiTqeJrysrKGqbbbMmUl4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2.bp.blogspot.com/-kpGxXllyuoM/Twe4B8BnxAI/AAAAAAAAC94/AwGpWdOgMso/s1600/Jesus_and_Ange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844824"/>
            <a:ext cx="7200799" cy="466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4653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330824" cy="3384376"/>
          </a:xfrm>
          <a:blipFill>
            <a:blip r:embed="rId2"/>
            <a:tile tx="0" ty="0" sx="100000" sy="100000" flip="none" algn="tl"/>
          </a:blipFill>
        </p:spPr>
        <p:txBody>
          <a:bodyPr>
            <a:normAutofit fontScale="92500" lnSpcReduction="10000"/>
          </a:bodyPr>
          <a:lstStyle/>
          <a:p>
            <a:pPr marL="0" indent="0" algn="ctr">
              <a:buNone/>
            </a:pPr>
            <a:r>
              <a:rPr lang="es-CO" dirty="0" smtClean="0"/>
              <a:t>Generalmente cuando entonamos un himno de alabanza es motivado por alguna razón, pero en este caso especifico: </a:t>
            </a:r>
            <a:r>
              <a:rPr lang="es-CO" i="1" dirty="0" smtClean="0"/>
              <a:t>¿Qué es lo que motiva las alabanzas de billones y billones de seres celestiales?</a:t>
            </a:r>
          </a:p>
          <a:p>
            <a:endParaRPr lang="es-CO" dirty="0"/>
          </a:p>
        </p:txBody>
      </p:sp>
      <p:sp>
        <p:nvSpPr>
          <p:cNvPr id="4" name="3 Rectángulo"/>
          <p:cNvSpPr/>
          <p:nvPr/>
        </p:nvSpPr>
        <p:spPr>
          <a:xfrm>
            <a:off x="1475656" y="4509120"/>
            <a:ext cx="6048672" cy="1569660"/>
          </a:xfrm>
          <a:prstGeom prst="rect">
            <a:avLst/>
          </a:prstGeom>
          <a:blipFill>
            <a:blip r:embed="rId3"/>
            <a:tile tx="0" ty="0" sx="100000" sy="100000" flip="none" algn="tl"/>
          </a:blipFill>
        </p:spPr>
        <p:txBody>
          <a:bodyPr wrap="square">
            <a:spAutoFit/>
          </a:bodyPr>
          <a:lstStyle/>
          <a:p>
            <a:pPr algn="ctr"/>
            <a:r>
              <a:rPr lang="es-CO" sz="3200" dirty="0"/>
              <a:t>A</a:t>
            </a:r>
            <a:r>
              <a:rPr lang="es-CO" sz="3200" dirty="0" smtClean="0"/>
              <a:t>quí estudiaremos algunas </a:t>
            </a:r>
            <a:r>
              <a:rPr lang="es-CO" sz="3200" dirty="0"/>
              <a:t>razones que nos dice la Palabra de Dios por las cuales hay gozo allí.</a:t>
            </a:r>
          </a:p>
        </p:txBody>
      </p:sp>
      <p:pic>
        <p:nvPicPr>
          <p:cNvPr id="2050" name="Picture 2" descr="http://elregresa.net/wp-content/uploads/2012/09/angelesg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3342" y="548680"/>
            <a:ext cx="3984526"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14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63688" y="274638"/>
            <a:ext cx="5004556" cy="1143000"/>
          </a:xfrm>
          <a:blipFill>
            <a:blip r:embed="rId2"/>
            <a:tile tx="0" ty="0" sx="100000" sy="100000" flip="none" algn="tl"/>
          </a:blipFill>
        </p:spPr>
        <p:txBody>
          <a:bodyPr>
            <a:normAutofit/>
          </a:bodyPr>
          <a:lstStyle/>
          <a:p>
            <a:pPr algn="l"/>
            <a:r>
              <a:rPr lang="es-CO" sz="4800" b="1" i="1" dirty="0" smtClean="0"/>
              <a:t>    </a:t>
            </a:r>
            <a:r>
              <a:rPr lang="es-CO" sz="4800" b="1" i="1" u="sng" dirty="0" smtClean="0"/>
              <a:t>El </a:t>
            </a:r>
            <a:r>
              <a:rPr lang="es-CO" sz="4800" b="1" i="1" u="sng" dirty="0" smtClean="0"/>
              <a:t>sellamiento:</a:t>
            </a:r>
            <a:endParaRPr lang="es-CO" sz="4800" b="1" i="1" u="sng" dirty="0"/>
          </a:p>
        </p:txBody>
      </p:sp>
      <p:sp>
        <p:nvSpPr>
          <p:cNvPr id="3" name="2 Marcador de contenido"/>
          <p:cNvSpPr>
            <a:spLocks noGrp="1"/>
          </p:cNvSpPr>
          <p:nvPr>
            <p:ph idx="1"/>
          </p:nvPr>
        </p:nvSpPr>
        <p:spPr>
          <a:xfrm>
            <a:off x="457200" y="1600200"/>
            <a:ext cx="8229600" cy="5069160"/>
          </a:xfrm>
          <a:solidFill>
            <a:srgbClr val="002060"/>
          </a:solidFill>
        </p:spPr>
        <p:txBody>
          <a:bodyPr>
            <a:normAutofit fontScale="85000" lnSpcReduction="20000"/>
          </a:bodyPr>
          <a:lstStyle/>
          <a:p>
            <a:pPr marL="0" indent="0">
              <a:buNone/>
            </a:pPr>
            <a:r>
              <a:rPr lang="es-CO" sz="3400" b="1" dirty="0" smtClean="0">
                <a:solidFill>
                  <a:srgbClr val="FF0000"/>
                </a:solidFill>
              </a:rPr>
              <a:t>Apocalipsis 7:1-4.</a:t>
            </a:r>
            <a:r>
              <a:rPr lang="es-CO" dirty="0" smtClean="0"/>
              <a:t> </a:t>
            </a:r>
            <a:r>
              <a:rPr lang="es-CO" dirty="0">
                <a:solidFill>
                  <a:schemeClr val="bg1"/>
                </a:solidFill>
              </a:rPr>
              <a:t>Después de esto vi a cuatro ángeles en pie sobre los cuatro ángulos de la tierra, que detenían los cuatro vientos de la tierra, para que no soplase viento alguno sobre la tierra, ni sobre el mar, ni sobre ningún árbol</a:t>
            </a:r>
            <a:r>
              <a:rPr lang="es-CO" dirty="0" smtClean="0">
                <a:solidFill>
                  <a:schemeClr val="bg1"/>
                </a:solidFill>
              </a:rPr>
              <a:t>.</a:t>
            </a:r>
            <a:endParaRPr lang="es-CO" dirty="0">
              <a:solidFill>
                <a:schemeClr val="bg1"/>
              </a:solidFill>
            </a:endParaRPr>
          </a:p>
          <a:p>
            <a:r>
              <a:rPr lang="es-CO" b="1" baseline="30000" dirty="0">
                <a:solidFill>
                  <a:schemeClr val="bg1"/>
                </a:solidFill>
              </a:rPr>
              <a:t>2 </a:t>
            </a:r>
            <a:r>
              <a:rPr lang="es-CO" dirty="0">
                <a:solidFill>
                  <a:schemeClr val="bg1"/>
                </a:solidFill>
              </a:rPr>
              <a:t>Vi también a otro ángel que subía de donde sale el sol, y tenía el sello del Dios vivo; y clamó a gran voz a los cuatro ángeles, a quienes se les había dado el poder de hacer daño a la tierra y al </a:t>
            </a:r>
            <a:r>
              <a:rPr lang="es-CO" dirty="0" smtClean="0">
                <a:solidFill>
                  <a:schemeClr val="bg1"/>
                </a:solidFill>
              </a:rPr>
              <a:t>mar,</a:t>
            </a:r>
            <a:r>
              <a:rPr lang="es-CO" dirty="0">
                <a:solidFill>
                  <a:schemeClr val="bg1"/>
                </a:solidFill>
              </a:rPr>
              <a:t> </a:t>
            </a:r>
            <a:r>
              <a:rPr lang="es-CO" b="1" baseline="30000" dirty="0" smtClean="0">
                <a:solidFill>
                  <a:schemeClr val="bg1"/>
                </a:solidFill>
              </a:rPr>
              <a:t>3 </a:t>
            </a:r>
            <a:r>
              <a:rPr lang="es-CO" dirty="0">
                <a:solidFill>
                  <a:schemeClr val="bg1"/>
                </a:solidFill>
              </a:rPr>
              <a:t>diciendo: </a:t>
            </a:r>
            <a:r>
              <a:rPr lang="es-CO" dirty="0" smtClean="0">
                <a:solidFill>
                  <a:schemeClr val="bg1"/>
                </a:solidFill>
              </a:rPr>
              <a:t>«</a:t>
            </a:r>
            <a:r>
              <a:rPr lang="es-CO" b="1" i="1" dirty="0" smtClean="0">
                <a:solidFill>
                  <a:schemeClr val="bg1"/>
                </a:solidFill>
              </a:rPr>
              <a:t>No </a:t>
            </a:r>
            <a:r>
              <a:rPr lang="es-CO" b="1" i="1" dirty="0">
                <a:solidFill>
                  <a:schemeClr val="bg1"/>
                </a:solidFill>
              </a:rPr>
              <a:t>hagáis daño a la tierra, ni al mar, ni a los árboles, </a:t>
            </a:r>
            <a:r>
              <a:rPr lang="es-CO" b="1" i="1" u="sng" dirty="0">
                <a:solidFill>
                  <a:schemeClr val="bg1"/>
                </a:solidFill>
              </a:rPr>
              <a:t>hasta que hayamos sellado en sus frentes a los siervos de nuestro </a:t>
            </a:r>
            <a:r>
              <a:rPr lang="es-CO" b="1" i="1" u="sng" dirty="0" smtClean="0">
                <a:solidFill>
                  <a:schemeClr val="bg1"/>
                </a:solidFill>
              </a:rPr>
              <a:t>Dios</a:t>
            </a:r>
            <a:r>
              <a:rPr lang="es-CO" u="sng" dirty="0" smtClean="0">
                <a:solidFill>
                  <a:schemeClr val="bg1"/>
                </a:solidFill>
              </a:rPr>
              <a:t>»</a:t>
            </a:r>
            <a:r>
              <a:rPr lang="es-CO" dirty="0" smtClean="0">
                <a:solidFill>
                  <a:schemeClr val="bg1"/>
                </a:solidFill>
              </a:rPr>
              <a:t>.</a:t>
            </a:r>
            <a:endParaRPr lang="es-CO" dirty="0">
              <a:solidFill>
                <a:schemeClr val="bg1"/>
              </a:solidFill>
            </a:endParaRPr>
          </a:p>
          <a:p>
            <a:pPr marL="0" indent="0">
              <a:buNone/>
            </a:pPr>
            <a:r>
              <a:rPr lang="es-CO" b="1" baseline="30000" dirty="0" smtClean="0">
                <a:solidFill>
                  <a:schemeClr val="bg1"/>
                </a:solidFill>
              </a:rPr>
              <a:t>4 </a:t>
            </a:r>
            <a:r>
              <a:rPr lang="es-CO" dirty="0">
                <a:solidFill>
                  <a:schemeClr val="bg1"/>
                </a:solidFill>
              </a:rPr>
              <a:t>Y oí el número de los sellados: ciento cuarenta y cuatro mil sellados de todas las tribus de los hijos de Israel. </a:t>
            </a:r>
          </a:p>
          <a:p>
            <a:endParaRPr lang="es-CO" dirty="0" smtClean="0"/>
          </a:p>
        </p:txBody>
      </p:sp>
      <p:sp>
        <p:nvSpPr>
          <p:cNvPr id="4" name="3 Elipse"/>
          <p:cNvSpPr/>
          <p:nvPr/>
        </p:nvSpPr>
        <p:spPr>
          <a:xfrm>
            <a:off x="539552" y="332656"/>
            <a:ext cx="1152128" cy="108012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b="1" i="1" dirty="0">
                <a:solidFill>
                  <a:srgbClr val="002060"/>
                </a:solidFill>
              </a:rPr>
              <a:t>1</a:t>
            </a:r>
          </a:p>
        </p:txBody>
      </p:sp>
      <p:pic>
        <p:nvPicPr>
          <p:cNvPr id="2050" name="Picture 2" descr="http://www.pmministries.com/Ministeriosprofeticos/sellamiento_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244" y="-56198"/>
            <a:ext cx="1800200" cy="1556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77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wheel(1)">
                                      <p:cBhvr>
                                        <p:cTn id="21" dur="2000"/>
                                        <p:tgtEl>
                                          <p:spTgt spid="3">
                                            <p:bg/>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fade">
                                      <p:cBhvr>
                                        <p:cTn id="31" dur="1000"/>
                                        <p:tgtEl>
                                          <p:spTgt spid="3">
                                            <p:txEl>
                                              <p:pRg st="1" end="1"/>
                                            </p:txEl>
                                          </p:spTgt>
                                        </p:tgtEl>
                                      </p:cBhvr>
                                    </p:animEffect>
                                    <p:anim calcmode="lin" valueType="num">
                                      <p:cBhvr>
                                        <p:cTn id="3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1000"/>
                                        <p:tgtEl>
                                          <p:spTgt spid="3">
                                            <p:txEl>
                                              <p:pRg st="2" end="2"/>
                                            </p:txEl>
                                          </p:spTgt>
                                        </p:tgtEl>
                                      </p:cBhvr>
                                    </p:animEffect>
                                    <p:anim calcmode="lin" valueType="num">
                                      <p:cBhvr>
                                        <p:cTn id="3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rgbClr val="002060"/>
          </a:solidFill>
        </p:spPr>
        <p:txBody>
          <a:bodyPr>
            <a:normAutofit fontScale="85000" lnSpcReduction="20000"/>
          </a:bodyPr>
          <a:lstStyle/>
          <a:p>
            <a:pPr marL="0" indent="0">
              <a:buNone/>
            </a:pPr>
            <a:r>
              <a:rPr lang="es-CO" sz="3300" b="1" dirty="0">
                <a:solidFill>
                  <a:srgbClr val="FF0000"/>
                </a:solidFill>
              </a:rPr>
              <a:t>Apoc.7:9-12.</a:t>
            </a:r>
            <a:r>
              <a:rPr lang="es-CO" dirty="0"/>
              <a:t> </a:t>
            </a:r>
            <a:r>
              <a:rPr lang="es-CO" dirty="0">
                <a:solidFill>
                  <a:schemeClr val="bg1"/>
                </a:solidFill>
              </a:rPr>
              <a:t>Después de esto miré, y he aquí una gran multitud, la cual nadie podía contar, de todas naciones y tribus y pueblos y lenguas, que estaban delante del trono y en la presencia del Cordero, vestidos de ropas blancas, y con palmas en las manos</a:t>
            </a:r>
            <a:r>
              <a:rPr lang="es-CO" dirty="0" smtClean="0">
                <a:solidFill>
                  <a:schemeClr val="bg1"/>
                </a:solidFill>
              </a:rPr>
              <a:t>;</a:t>
            </a:r>
            <a:endParaRPr lang="es-CO" dirty="0">
              <a:solidFill>
                <a:schemeClr val="bg1"/>
              </a:solidFill>
            </a:endParaRPr>
          </a:p>
          <a:p>
            <a:r>
              <a:rPr lang="es-CO" b="1" baseline="30000" dirty="0">
                <a:solidFill>
                  <a:schemeClr val="bg1"/>
                </a:solidFill>
              </a:rPr>
              <a:t>10 </a:t>
            </a:r>
            <a:r>
              <a:rPr lang="es-CO" dirty="0">
                <a:solidFill>
                  <a:schemeClr val="bg1"/>
                </a:solidFill>
              </a:rPr>
              <a:t>y clamaban a gran voz, diciendo: </a:t>
            </a:r>
            <a:r>
              <a:rPr lang="es-CO" dirty="0" smtClean="0">
                <a:solidFill>
                  <a:schemeClr val="bg1"/>
                </a:solidFill>
              </a:rPr>
              <a:t> «</a:t>
            </a:r>
            <a:r>
              <a:rPr lang="es-CO" b="1" i="1" u="sng" dirty="0" smtClean="0">
                <a:solidFill>
                  <a:schemeClr val="bg1"/>
                </a:solidFill>
              </a:rPr>
              <a:t>La </a:t>
            </a:r>
            <a:r>
              <a:rPr lang="es-CO" b="1" i="1" u="sng" dirty="0">
                <a:solidFill>
                  <a:schemeClr val="bg1"/>
                </a:solidFill>
              </a:rPr>
              <a:t>salvación pertenece a nuestro Dios que está sentado en el trono, y al </a:t>
            </a:r>
            <a:r>
              <a:rPr lang="es-CO" b="1" i="1" u="sng" dirty="0" smtClean="0">
                <a:solidFill>
                  <a:schemeClr val="bg1"/>
                </a:solidFill>
              </a:rPr>
              <a:t>Cordero</a:t>
            </a:r>
            <a:r>
              <a:rPr lang="es-CO" dirty="0" smtClean="0">
                <a:solidFill>
                  <a:schemeClr val="bg1"/>
                </a:solidFill>
              </a:rPr>
              <a:t>». </a:t>
            </a:r>
            <a:endParaRPr lang="es-CO" dirty="0">
              <a:solidFill>
                <a:schemeClr val="bg1"/>
              </a:solidFill>
            </a:endParaRPr>
          </a:p>
          <a:p>
            <a:r>
              <a:rPr lang="es-CO" b="1" baseline="30000" dirty="0">
                <a:solidFill>
                  <a:schemeClr val="bg1"/>
                </a:solidFill>
              </a:rPr>
              <a:t>11 </a:t>
            </a:r>
            <a:r>
              <a:rPr lang="es-CO" dirty="0">
                <a:solidFill>
                  <a:schemeClr val="bg1"/>
                </a:solidFill>
              </a:rPr>
              <a:t>Y todos los ángeles estaban en pie alrededor del trono, y de los ancianos y de los cuatro seres vivientes; </a:t>
            </a:r>
            <a:r>
              <a:rPr lang="es-CO" b="1" i="1" dirty="0">
                <a:solidFill>
                  <a:schemeClr val="bg1"/>
                </a:solidFill>
              </a:rPr>
              <a:t>y se postraron sobre sus rostros delante del trono, y adoraron a Dios</a:t>
            </a:r>
            <a:r>
              <a:rPr lang="es-CO" b="1" i="1" dirty="0" smtClean="0">
                <a:solidFill>
                  <a:schemeClr val="bg1"/>
                </a:solidFill>
              </a:rPr>
              <a:t>,</a:t>
            </a:r>
          </a:p>
          <a:p>
            <a:pPr marL="0" indent="0">
              <a:buNone/>
            </a:pPr>
            <a:r>
              <a:rPr lang="es-CO" dirty="0" smtClean="0">
                <a:solidFill>
                  <a:schemeClr val="bg1"/>
                </a:solidFill>
              </a:rPr>
              <a:t> </a:t>
            </a:r>
            <a:r>
              <a:rPr lang="es-CO" b="1" baseline="30000" dirty="0" smtClean="0">
                <a:solidFill>
                  <a:schemeClr val="bg1"/>
                </a:solidFill>
              </a:rPr>
              <a:t>12 </a:t>
            </a:r>
            <a:r>
              <a:rPr lang="es-CO" dirty="0">
                <a:solidFill>
                  <a:schemeClr val="bg1"/>
                </a:solidFill>
              </a:rPr>
              <a:t>diciendo: </a:t>
            </a:r>
            <a:r>
              <a:rPr lang="es-CO" dirty="0" smtClean="0">
                <a:solidFill>
                  <a:schemeClr val="bg1"/>
                </a:solidFill>
              </a:rPr>
              <a:t> «</a:t>
            </a:r>
            <a:r>
              <a:rPr lang="es-CO" b="1" dirty="0" smtClean="0">
                <a:solidFill>
                  <a:schemeClr val="bg1"/>
                </a:solidFill>
              </a:rPr>
              <a:t>Amén</a:t>
            </a:r>
            <a:r>
              <a:rPr lang="es-CO" b="1" dirty="0">
                <a:solidFill>
                  <a:schemeClr val="bg1"/>
                </a:solidFill>
              </a:rPr>
              <a:t>.</a:t>
            </a:r>
            <a:r>
              <a:rPr lang="es-CO" dirty="0">
                <a:solidFill>
                  <a:schemeClr val="bg1"/>
                </a:solidFill>
              </a:rPr>
              <a:t> </a:t>
            </a:r>
            <a:r>
              <a:rPr lang="es-CO" b="1" i="1" u="sng" dirty="0">
                <a:solidFill>
                  <a:schemeClr val="bg1"/>
                </a:solidFill>
              </a:rPr>
              <a:t>La bendición y la gloria y la sabiduría y la acción de gracias y la honra y el poder y la fortaleza, sean a nuestro Dios por los siglos de los siglos</a:t>
            </a:r>
            <a:r>
              <a:rPr lang="es-CO" dirty="0">
                <a:solidFill>
                  <a:schemeClr val="bg1"/>
                </a:solidFill>
              </a:rPr>
              <a:t>. </a:t>
            </a:r>
            <a:r>
              <a:rPr lang="es-CO" b="1" dirty="0">
                <a:solidFill>
                  <a:schemeClr val="bg1"/>
                </a:solidFill>
              </a:rPr>
              <a:t>Amén.</a:t>
            </a:r>
            <a:r>
              <a:rPr lang="es-CO" dirty="0">
                <a:solidFill>
                  <a:schemeClr val="bg1"/>
                </a:solidFill>
              </a:rPr>
              <a:t> </a:t>
            </a:r>
          </a:p>
          <a:p>
            <a:endParaRPr lang="es-CO" dirty="0"/>
          </a:p>
        </p:txBody>
      </p:sp>
    </p:spTree>
    <p:extLst>
      <p:ext uri="{BB962C8B-B14F-4D97-AF65-F5344CB8AC3E}">
        <p14:creationId xmlns:p14="http://schemas.microsoft.com/office/powerpoint/2010/main" val="1991890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00"/>
                                        <p:tgtEl>
                                          <p:spTgt spid="3">
                                            <p:txEl>
                                              <p:pRg st="0" end="0"/>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00"/>
                                        <p:tgtEl>
                                          <p:spTgt spid="3">
                                            <p:txEl>
                                              <p:pRg st="2" end="2"/>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ipe(down)">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Flecha derecha"/>
          <p:cNvSpPr/>
          <p:nvPr/>
        </p:nvSpPr>
        <p:spPr>
          <a:xfrm>
            <a:off x="323528" y="4653136"/>
            <a:ext cx="6768752" cy="20882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solidFill>
                  <a:schemeClr val="bg1"/>
                </a:solidFill>
              </a:rPr>
              <a:t>3). </a:t>
            </a:r>
            <a:r>
              <a:rPr lang="es-CO" sz="2400" b="1" i="1" dirty="0">
                <a:solidFill>
                  <a:schemeClr val="bg1"/>
                </a:solidFill>
              </a:rPr>
              <a:t>La alabanza expresa su gratitud</a:t>
            </a:r>
            <a:r>
              <a:rPr lang="es-CO" sz="2400" dirty="0">
                <a:solidFill>
                  <a:schemeClr val="bg1"/>
                </a:solidFill>
              </a:rPr>
              <a:t> por todo lo que Dios ha hecho por ellos. En su conjunto todo expresa su regocijo y victoria sobre el pecado.</a:t>
            </a:r>
          </a:p>
        </p:txBody>
      </p:sp>
      <p:sp>
        <p:nvSpPr>
          <p:cNvPr id="4" name="3 Flecha derecha"/>
          <p:cNvSpPr/>
          <p:nvPr/>
        </p:nvSpPr>
        <p:spPr>
          <a:xfrm>
            <a:off x="323528" y="2492896"/>
            <a:ext cx="6768752" cy="20882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CO" sz="2400" dirty="0">
                <a:solidFill>
                  <a:schemeClr val="bg1"/>
                </a:solidFill>
              </a:rPr>
              <a:t>2). Las </a:t>
            </a:r>
            <a:r>
              <a:rPr lang="es-CO" sz="2400" b="1" i="1" dirty="0">
                <a:solidFill>
                  <a:schemeClr val="bg1"/>
                </a:solidFill>
              </a:rPr>
              <a:t>palmas representan la victoria </a:t>
            </a:r>
            <a:r>
              <a:rPr lang="es-CO" sz="2400" dirty="0">
                <a:solidFill>
                  <a:schemeClr val="bg1"/>
                </a:solidFill>
              </a:rPr>
              <a:t>que han alcanzado gracias a la salvación otorgada por el Cordero, Cristo Jesús.</a:t>
            </a:r>
          </a:p>
        </p:txBody>
      </p:sp>
      <p:sp>
        <p:nvSpPr>
          <p:cNvPr id="5" name="4 Flecha derecha"/>
          <p:cNvSpPr/>
          <p:nvPr/>
        </p:nvSpPr>
        <p:spPr>
          <a:xfrm>
            <a:off x="348184" y="332656"/>
            <a:ext cx="6768752" cy="20882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chemeClr val="bg1"/>
                </a:solidFill>
              </a:rPr>
              <a:t>1). La multitud estaba vestida de ropas blancas: </a:t>
            </a:r>
            <a:r>
              <a:rPr lang="es-CO" sz="2800" b="1" i="1" dirty="0">
                <a:solidFill>
                  <a:schemeClr val="bg1"/>
                </a:solidFill>
              </a:rPr>
              <a:t>símbolo de santidad</a:t>
            </a:r>
            <a:r>
              <a:rPr lang="es-CO" sz="2800" dirty="0">
                <a:solidFill>
                  <a:schemeClr val="bg1"/>
                </a:solidFill>
              </a:rPr>
              <a:t>.</a:t>
            </a:r>
          </a:p>
        </p:txBody>
      </p:sp>
      <p:pic>
        <p:nvPicPr>
          <p:cNvPr id="1026" name="Picture 2" descr="http://www.idmexico.org/idm/wp-content/uploads/2011/02/El-manto-de-Jesu%CC%81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16936" y="216993"/>
            <a:ext cx="2027064" cy="22038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4.bp.blogspot.com/-N3jDk6hszNo/Tl72tmeYlyI/AAAAAAAAAEs/nFH-mJiChM8/s320/gran_multitu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1" y="2492897"/>
            <a:ext cx="2051720" cy="20882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2.bp.blogspot.com/-kpGxXllyuoM/Twe4B8BnxAI/AAAAAAAAC94/AwGpWdOgMso/s1600/Jesus_and_Angel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2280" y="4653135"/>
            <a:ext cx="2051720" cy="1877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59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80">
                                          <p:stCondLst>
                                            <p:cond delay="0"/>
                                          </p:stCondLst>
                                        </p:cTn>
                                        <p:tgtEl>
                                          <p:spTgt spid="4"/>
                                        </p:tgtEl>
                                      </p:cBhvr>
                                    </p:animEffect>
                                    <p:anim calcmode="lin" valueType="num">
                                      <p:cBhvr>
                                        <p:cTn id="4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7" dur="26">
                                          <p:stCondLst>
                                            <p:cond delay="650"/>
                                          </p:stCondLst>
                                        </p:cTn>
                                        <p:tgtEl>
                                          <p:spTgt spid="4"/>
                                        </p:tgtEl>
                                      </p:cBhvr>
                                      <p:to x="100000" y="60000"/>
                                    </p:animScale>
                                    <p:animScale>
                                      <p:cBhvr>
                                        <p:cTn id="48" dur="166" decel="50000">
                                          <p:stCondLst>
                                            <p:cond delay="676"/>
                                          </p:stCondLst>
                                        </p:cTn>
                                        <p:tgtEl>
                                          <p:spTgt spid="4"/>
                                        </p:tgtEl>
                                      </p:cBhvr>
                                      <p:to x="100000" y="100000"/>
                                    </p:animScale>
                                    <p:animScale>
                                      <p:cBhvr>
                                        <p:cTn id="49" dur="26">
                                          <p:stCondLst>
                                            <p:cond delay="1312"/>
                                          </p:stCondLst>
                                        </p:cTn>
                                        <p:tgtEl>
                                          <p:spTgt spid="4"/>
                                        </p:tgtEl>
                                      </p:cBhvr>
                                      <p:to x="100000" y="80000"/>
                                    </p:animScale>
                                    <p:animScale>
                                      <p:cBhvr>
                                        <p:cTn id="50" dur="166" decel="50000">
                                          <p:stCondLst>
                                            <p:cond delay="1338"/>
                                          </p:stCondLst>
                                        </p:cTn>
                                        <p:tgtEl>
                                          <p:spTgt spid="4"/>
                                        </p:tgtEl>
                                      </p:cBhvr>
                                      <p:to x="100000" y="100000"/>
                                    </p:animScale>
                                    <p:animScale>
                                      <p:cBhvr>
                                        <p:cTn id="51" dur="26">
                                          <p:stCondLst>
                                            <p:cond delay="1642"/>
                                          </p:stCondLst>
                                        </p:cTn>
                                        <p:tgtEl>
                                          <p:spTgt spid="4"/>
                                        </p:tgtEl>
                                      </p:cBhvr>
                                      <p:to x="100000" y="90000"/>
                                    </p:animScale>
                                    <p:animScale>
                                      <p:cBhvr>
                                        <p:cTn id="52" dur="166" decel="50000">
                                          <p:stCondLst>
                                            <p:cond delay="1668"/>
                                          </p:stCondLst>
                                        </p:cTn>
                                        <p:tgtEl>
                                          <p:spTgt spid="4"/>
                                        </p:tgtEl>
                                      </p:cBhvr>
                                      <p:to x="100000" y="100000"/>
                                    </p:animScale>
                                    <p:animScale>
                                      <p:cBhvr>
                                        <p:cTn id="53" dur="26">
                                          <p:stCondLst>
                                            <p:cond delay="1808"/>
                                          </p:stCondLst>
                                        </p:cTn>
                                        <p:tgtEl>
                                          <p:spTgt spid="4"/>
                                        </p:tgtEl>
                                      </p:cBhvr>
                                      <p:to x="100000" y="95000"/>
                                    </p:animScale>
                                    <p:animScale>
                                      <p:cBhvr>
                                        <p:cTn id="54" dur="166" decel="50000">
                                          <p:stCondLst>
                                            <p:cond delay="1834"/>
                                          </p:stCondLst>
                                        </p:cTn>
                                        <p:tgtEl>
                                          <p:spTgt spid="4"/>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1028"/>
                                        </p:tgtEl>
                                        <p:attrNameLst>
                                          <p:attrName>style.visibility</p:attrName>
                                        </p:attrNameLst>
                                      </p:cBhvr>
                                      <p:to>
                                        <p:strVal val="visible"/>
                                      </p:to>
                                    </p:set>
                                    <p:animEffect transition="in" filter="wipe(down)">
                                      <p:cBhvr>
                                        <p:cTn id="57" dur="580">
                                          <p:stCondLst>
                                            <p:cond delay="0"/>
                                          </p:stCondLst>
                                        </p:cTn>
                                        <p:tgtEl>
                                          <p:spTgt spid="1028"/>
                                        </p:tgtEl>
                                      </p:cBhvr>
                                    </p:animEffect>
                                    <p:anim calcmode="lin" valueType="num">
                                      <p:cBhvr>
                                        <p:cTn id="5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63" dur="26">
                                          <p:stCondLst>
                                            <p:cond delay="650"/>
                                          </p:stCondLst>
                                        </p:cTn>
                                        <p:tgtEl>
                                          <p:spTgt spid="1028"/>
                                        </p:tgtEl>
                                      </p:cBhvr>
                                      <p:to x="100000" y="60000"/>
                                    </p:animScale>
                                    <p:animScale>
                                      <p:cBhvr>
                                        <p:cTn id="64" dur="166" decel="50000">
                                          <p:stCondLst>
                                            <p:cond delay="676"/>
                                          </p:stCondLst>
                                        </p:cTn>
                                        <p:tgtEl>
                                          <p:spTgt spid="1028"/>
                                        </p:tgtEl>
                                      </p:cBhvr>
                                      <p:to x="100000" y="100000"/>
                                    </p:animScale>
                                    <p:animScale>
                                      <p:cBhvr>
                                        <p:cTn id="65" dur="26">
                                          <p:stCondLst>
                                            <p:cond delay="1312"/>
                                          </p:stCondLst>
                                        </p:cTn>
                                        <p:tgtEl>
                                          <p:spTgt spid="1028"/>
                                        </p:tgtEl>
                                      </p:cBhvr>
                                      <p:to x="100000" y="80000"/>
                                    </p:animScale>
                                    <p:animScale>
                                      <p:cBhvr>
                                        <p:cTn id="66" dur="166" decel="50000">
                                          <p:stCondLst>
                                            <p:cond delay="1338"/>
                                          </p:stCondLst>
                                        </p:cTn>
                                        <p:tgtEl>
                                          <p:spTgt spid="1028"/>
                                        </p:tgtEl>
                                      </p:cBhvr>
                                      <p:to x="100000" y="100000"/>
                                    </p:animScale>
                                    <p:animScale>
                                      <p:cBhvr>
                                        <p:cTn id="67" dur="26">
                                          <p:stCondLst>
                                            <p:cond delay="1642"/>
                                          </p:stCondLst>
                                        </p:cTn>
                                        <p:tgtEl>
                                          <p:spTgt spid="1028"/>
                                        </p:tgtEl>
                                      </p:cBhvr>
                                      <p:to x="100000" y="90000"/>
                                    </p:animScale>
                                    <p:animScale>
                                      <p:cBhvr>
                                        <p:cTn id="68" dur="166" decel="50000">
                                          <p:stCondLst>
                                            <p:cond delay="1668"/>
                                          </p:stCondLst>
                                        </p:cTn>
                                        <p:tgtEl>
                                          <p:spTgt spid="1028"/>
                                        </p:tgtEl>
                                      </p:cBhvr>
                                      <p:to x="100000" y="100000"/>
                                    </p:animScale>
                                    <p:animScale>
                                      <p:cBhvr>
                                        <p:cTn id="69" dur="26">
                                          <p:stCondLst>
                                            <p:cond delay="1808"/>
                                          </p:stCondLst>
                                        </p:cTn>
                                        <p:tgtEl>
                                          <p:spTgt spid="1028"/>
                                        </p:tgtEl>
                                      </p:cBhvr>
                                      <p:to x="100000" y="95000"/>
                                    </p:animScale>
                                    <p:animScale>
                                      <p:cBhvr>
                                        <p:cTn id="70" dur="166" decel="50000">
                                          <p:stCondLst>
                                            <p:cond delay="1834"/>
                                          </p:stCondLst>
                                        </p:cTn>
                                        <p:tgtEl>
                                          <p:spTgt spid="1028"/>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31" presetClass="entr" presetSubtype="0" fill="hold" grpId="0" nodeType="clickEffect">
                                  <p:stCondLst>
                                    <p:cond delay="0"/>
                                  </p:stCondLst>
                                  <p:childTnLst>
                                    <p:set>
                                      <p:cBhvr>
                                        <p:cTn id="74" dur="1" fill="hold">
                                          <p:stCondLst>
                                            <p:cond delay="0"/>
                                          </p:stCondLst>
                                        </p:cTn>
                                        <p:tgtEl>
                                          <p:spTgt spid="2"/>
                                        </p:tgtEl>
                                        <p:attrNameLst>
                                          <p:attrName>style.visibility</p:attrName>
                                        </p:attrNameLst>
                                      </p:cBhvr>
                                      <p:to>
                                        <p:strVal val="visible"/>
                                      </p:to>
                                    </p:set>
                                    <p:anim calcmode="lin" valueType="num">
                                      <p:cBhvr>
                                        <p:cTn id="75" dur="1000" fill="hold"/>
                                        <p:tgtEl>
                                          <p:spTgt spid="2"/>
                                        </p:tgtEl>
                                        <p:attrNameLst>
                                          <p:attrName>ppt_w</p:attrName>
                                        </p:attrNameLst>
                                      </p:cBhvr>
                                      <p:tavLst>
                                        <p:tav tm="0">
                                          <p:val>
                                            <p:fltVal val="0"/>
                                          </p:val>
                                        </p:tav>
                                        <p:tav tm="100000">
                                          <p:val>
                                            <p:strVal val="#ppt_w"/>
                                          </p:val>
                                        </p:tav>
                                      </p:tavLst>
                                    </p:anim>
                                    <p:anim calcmode="lin" valueType="num">
                                      <p:cBhvr>
                                        <p:cTn id="76" dur="1000" fill="hold"/>
                                        <p:tgtEl>
                                          <p:spTgt spid="2"/>
                                        </p:tgtEl>
                                        <p:attrNameLst>
                                          <p:attrName>ppt_h</p:attrName>
                                        </p:attrNameLst>
                                      </p:cBhvr>
                                      <p:tavLst>
                                        <p:tav tm="0">
                                          <p:val>
                                            <p:fltVal val="0"/>
                                          </p:val>
                                        </p:tav>
                                        <p:tav tm="100000">
                                          <p:val>
                                            <p:strVal val="#ppt_h"/>
                                          </p:val>
                                        </p:tav>
                                      </p:tavLst>
                                    </p:anim>
                                    <p:anim calcmode="lin" valueType="num">
                                      <p:cBhvr>
                                        <p:cTn id="77" dur="1000" fill="hold"/>
                                        <p:tgtEl>
                                          <p:spTgt spid="2"/>
                                        </p:tgtEl>
                                        <p:attrNameLst>
                                          <p:attrName>style.rotation</p:attrName>
                                        </p:attrNameLst>
                                      </p:cBhvr>
                                      <p:tavLst>
                                        <p:tav tm="0">
                                          <p:val>
                                            <p:fltVal val="90"/>
                                          </p:val>
                                        </p:tav>
                                        <p:tav tm="100000">
                                          <p:val>
                                            <p:fltVal val="0"/>
                                          </p:val>
                                        </p:tav>
                                      </p:tavLst>
                                    </p:anim>
                                    <p:animEffect transition="in" filter="fade">
                                      <p:cBhvr>
                                        <p:cTn id="78" dur="1000"/>
                                        <p:tgtEl>
                                          <p:spTgt spid="2"/>
                                        </p:tgtEl>
                                      </p:cBhvr>
                                    </p:animEffect>
                                  </p:childTnLst>
                                </p:cTn>
                              </p:par>
                              <p:par>
                                <p:cTn id="79" presetID="31" presetClass="entr" presetSubtype="0"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1000" fill="hold"/>
                                        <p:tgtEl>
                                          <p:spTgt spid="8"/>
                                        </p:tgtEl>
                                        <p:attrNameLst>
                                          <p:attrName>ppt_w</p:attrName>
                                        </p:attrNameLst>
                                      </p:cBhvr>
                                      <p:tavLst>
                                        <p:tav tm="0">
                                          <p:val>
                                            <p:fltVal val="0"/>
                                          </p:val>
                                        </p:tav>
                                        <p:tav tm="100000">
                                          <p:val>
                                            <p:strVal val="#ppt_w"/>
                                          </p:val>
                                        </p:tav>
                                      </p:tavLst>
                                    </p:anim>
                                    <p:anim calcmode="lin" valueType="num">
                                      <p:cBhvr>
                                        <p:cTn id="82" dur="1000" fill="hold"/>
                                        <p:tgtEl>
                                          <p:spTgt spid="8"/>
                                        </p:tgtEl>
                                        <p:attrNameLst>
                                          <p:attrName>ppt_h</p:attrName>
                                        </p:attrNameLst>
                                      </p:cBhvr>
                                      <p:tavLst>
                                        <p:tav tm="0">
                                          <p:val>
                                            <p:fltVal val="0"/>
                                          </p:val>
                                        </p:tav>
                                        <p:tav tm="100000">
                                          <p:val>
                                            <p:strVal val="#ppt_h"/>
                                          </p:val>
                                        </p:tav>
                                      </p:tavLst>
                                    </p:anim>
                                    <p:anim calcmode="lin" valueType="num">
                                      <p:cBhvr>
                                        <p:cTn id="83" dur="1000" fill="hold"/>
                                        <p:tgtEl>
                                          <p:spTgt spid="8"/>
                                        </p:tgtEl>
                                        <p:attrNameLst>
                                          <p:attrName>style.rotation</p:attrName>
                                        </p:attrNameLst>
                                      </p:cBhvr>
                                      <p:tavLst>
                                        <p:tav tm="0">
                                          <p:val>
                                            <p:fltVal val="90"/>
                                          </p:val>
                                        </p:tav>
                                        <p:tav tm="100000">
                                          <p:val>
                                            <p:fltVal val="0"/>
                                          </p:val>
                                        </p:tav>
                                      </p:tavLst>
                                    </p:anim>
                                    <p:animEffect transition="in" filter="fade">
                                      <p:cBhvr>
                                        <p:cTn id="8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xfrm>
            <a:off x="1331639" y="188640"/>
            <a:ext cx="6192688" cy="1228998"/>
          </a:xfrm>
          <a:blipFill>
            <a:blip r:embed="rId2"/>
            <a:tile tx="0" ty="0" sx="100000" sy="100000" flip="none" algn="tl"/>
          </a:blipFill>
        </p:spPr>
        <p:txBody>
          <a:bodyPr>
            <a:noAutofit/>
          </a:bodyPr>
          <a:lstStyle/>
          <a:p>
            <a:pPr algn="l"/>
            <a:r>
              <a:rPr lang="es-CO" sz="3200" b="1" i="1" u="sng" dirty="0"/>
              <a:t>L</a:t>
            </a:r>
            <a:r>
              <a:rPr lang="es-CO" sz="3200" b="1" i="1" u="sng" dirty="0" smtClean="0"/>
              <a:t>a destitución de Satanás del cielo:</a:t>
            </a:r>
            <a:endParaRPr lang="es-CO" sz="3200" b="1" i="1" u="sng" dirty="0"/>
          </a:p>
        </p:txBody>
      </p:sp>
      <p:sp>
        <p:nvSpPr>
          <p:cNvPr id="3" name="2 Marcador de contenido"/>
          <p:cNvSpPr>
            <a:spLocks noGrp="1"/>
          </p:cNvSpPr>
          <p:nvPr>
            <p:ph idx="1"/>
          </p:nvPr>
        </p:nvSpPr>
        <p:spPr>
          <a:xfrm>
            <a:off x="457200" y="1600200"/>
            <a:ext cx="8229600" cy="4853136"/>
          </a:xfrm>
          <a:blipFill>
            <a:blip r:embed="rId3"/>
            <a:tile tx="0" ty="0" sx="100000" sy="100000" flip="none" algn="tl"/>
          </a:blipFill>
        </p:spPr>
        <p:txBody>
          <a:bodyPr>
            <a:normAutofit lnSpcReduction="10000"/>
          </a:bodyPr>
          <a:lstStyle/>
          <a:p>
            <a:r>
              <a:rPr lang="es-CO" b="1" dirty="0" smtClean="0">
                <a:solidFill>
                  <a:srgbClr val="FF0000"/>
                </a:solidFill>
              </a:rPr>
              <a:t>Juan 12:31</a:t>
            </a:r>
            <a:r>
              <a:rPr lang="es-CO" dirty="0" smtClean="0"/>
              <a:t>.Ahora </a:t>
            </a:r>
            <a:r>
              <a:rPr lang="es-CO" dirty="0"/>
              <a:t>es el juicio de este mundo; ahora el príncipe de este mundo será echado fuera.</a:t>
            </a:r>
            <a:r>
              <a:rPr lang="es-CO" dirty="0" smtClean="0"/>
              <a:t> </a:t>
            </a:r>
          </a:p>
          <a:p>
            <a:r>
              <a:rPr lang="es-CO" b="1" dirty="0" smtClean="0">
                <a:solidFill>
                  <a:srgbClr val="FF0000"/>
                </a:solidFill>
              </a:rPr>
              <a:t>Lc </a:t>
            </a:r>
            <a:r>
              <a:rPr lang="es-CO" b="1" dirty="0">
                <a:solidFill>
                  <a:srgbClr val="FF0000"/>
                </a:solidFill>
              </a:rPr>
              <a:t>10: 18</a:t>
            </a:r>
            <a:r>
              <a:rPr lang="es-CO" dirty="0"/>
              <a:t>. Y les dijo: Yo veía a Satanás caer del cielo como un rayo. </a:t>
            </a:r>
            <a:endParaRPr lang="es-CO" dirty="0" smtClean="0"/>
          </a:p>
          <a:p>
            <a:r>
              <a:rPr lang="es-CO" b="1" dirty="0" smtClean="0">
                <a:solidFill>
                  <a:srgbClr val="FF0000"/>
                </a:solidFill>
              </a:rPr>
              <a:t>Apoc.12:7-12</a:t>
            </a:r>
            <a:r>
              <a:rPr lang="es-CO" dirty="0" smtClean="0"/>
              <a:t>. Después </a:t>
            </a:r>
            <a:r>
              <a:rPr lang="es-CO" dirty="0"/>
              <a:t>hubo una gran batalla en el cielo: Miguel y sus ángeles luchaban contra el dragón; y luchaban el dragón y sus </a:t>
            </a:r>
            <a:r>
              <a:rPr lang="es-CO" dirty="0" smtClean="0"/>
              <a:t>ángeles;</a:t>
            </a:r>
            <a:r>
              <a:rPr lang="es-CO" dirty="0"/>
              <a:t> </a:t>
            </a:r>
            <a:r>
              <a:rPr lang="es-CO" b="1" baseline="30000" dirty="0" smtClean="0"/>
              <a:t>8 </a:t>
            </a:r>
            <a:r>
              <a:rPr lang="es-CO" dirty="0"/>
              <a:t>pero no prevalecieron, ni se halló ya lugar para ellos en el cielo. </a:t>
            </a:r>
          </a:p>
        </p:txBody>
      </p:sp>
      <p:sp>
        <p:nvSpPr>
          <p:cNvPr id="4" name="3 Elipse"/>
          <p:cNvSpPr/>
          <p:nvPr/>
        </p:nvSpPr>
        <p:spPr>
          <a:xfrm>
            <a:off x="107504" y="188640"/>
            <a:ext cx="1080120" cy="114933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b="1" i="1" dirty="0">
                <a:solidFill>
                  <a:srgbClr val="002060"/>
                </a:solidFill>
              </a:rPr>
              <a:t>2</a:t>
            </a:r>
            <a:endParaRPr lang="es-CO" sz="2800" b="1" i="1" dirty="0">
              <a:solidFill>
                <a:srgbClr val="002060"/>
              </a:solidFill>
            </a:endParaRPr>
          </a:p>
        </p:txBody>
      </p:sp>
      <p:pic>
        <p:nvPicPr>
          <p:cNvPr id="3074" name="Picture 2" descr="http://home.earthlink.net/~apocalipsis/images/10.caida_lucif.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24327" y="76176"/>
            <a:ext cx="1617125" cy="1261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938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randombar(horizontal)">
                                      <p:cBhvr>
                                        <p:cTn id="10" dur="5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barn(inVertical)">
                                      <p:cBhvr>
                                        <p:cTn id="15" dur="5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barn(inVertical)">
                                      <p:cBhvr>
                                        <p:cTn id="20" dur="5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barn(inVertical)">
                                      <p:cBhvr>
                                        <p:cTn id="25" dur="5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barn(inVertical)">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85000" lnSpcReduction="20000"/>
          </a:bodyPr>
          <a:lstStyle/>
          <a:p>
            <a:pPr marL="0" indent="0" algn="ctr">
              <a:buNone/>
            </a:pPr>
            <a:r>
              <a:rPr lang="es-CO" b="1" baseline="30000" dirty="0"/>
              <a:t>9 </a:t>
            </a:r>
            <a:r>
              <a:rPr lang="es-CO" dirty="0"/>
              <a:t>Y fue lanzado fuera el gran dragón, la serpiente antigua, que se llama diablo y Satanás, el cual engaña al mundo entero; fue arrojado a la tierra, y sus ángeles fueron arrojados con él</a:t>
            </a:r>
            <a:r>
              <a:rPr lang="es-CO" dirty="0" smtClean="0"/>
              <a:t>.</a:t>
            </a:r>
            <a:endParaRPr lang="es-CO" dirty="0"/>
          </a:p>
          <a:p>
            <a:endParaRPr lang="es-CO" b="1" baseline="30000" dirty="0" smtClean="0"/>
          </a:p>
          <a:p>
            <a:pPr marL="0" indent="0" algn="ctr">
              <a:buNone/>
            </a:pPr>
            <a:r>
              <a:rPr lang="es-CO" b="1" baseline="30000" dirty="0" smtClean="0"/>
              <a:t>10 </a:t>
            </a:r>
            <a:r>
              <a:rPr lang="es-CO" dirty="0"/>
              <a:t>Entonces oí una gran voz en el cielo, que decía: </a:t>
            </a:r>
            <a:r>
              <a:rPr lang="es-CO" dirty="0" smtClean="0"/>
              <a:t>«</a:t>
            </a:r>
            <a:r>
              <a:rPr lang="es-CO" b="1" i="1" dirty="0" smtClean="0"/>
              <a:t>Ahora </a:t>
            </a:r>
            <a:r>
              <a:rPr lang="es-CO" b="1" i="1" dirty="0"/>
              <a:t>ha venido la salvación, el poder, y el reino de nuestro Dios, y la autoridad de su Cristo; porque ha sido lanzado fuera el acusador de nuestros hermanos, el que los acusaba delante de nuestro Dios día y noche. </a:t>
            </a:r>
            <a:r>
              <a:rPr lang="es-CO" b="1" i="1" baseline="30000" dirty="0" smtClean="0"/>
              <a:t>11 </a:t>
            </a:r>
            <a:r>
              <a:rPr lang="es-CO" b="1" i="1" dirty="0"/>
              <a:t>Y ellos le han vencido por medio de la sangre del Cordero y de la palabra del testimonio de ellos, y menospreciaron sus vidas hasta la muerte</a:t>
            </a:r>
            <a:r>
              <a:rPr lang="es-CO" b="1" i="1" dirty="0" smtClean="0"/>
              <a:t>.</a:t>
            </a:r>
            <a:endParaRPr lang="es-CO" b="1" i="1" dirty="0"/>
          </a:p>
          <a:p>
            <a:pPr marL="0" indent="0" algn="ctr">
              <a:buNone/>
            </a:pPr>
            <a:r>
              <a:rPr lang="es-CO" b="1" i="1" baseline="30000" dirty="0"/>
              <a:t>12 </a:t>
            </a:r>
            <a:r>
              <a:rPr lang="es-CO" b="1" i="1" dirty="0"/>
              <a:t>Por lo cual alegraos, cielos, y los que moráis en ellos. ¡Ay de los moradores de la tierra y del mar! porque el diablo ha descendido a vosotros con gran ira, sabiendo que tiene poco </a:t>
            </a:r>
            <a:r>
              <a:rPr lang="es-CO" b="1" i="1" dirty="0" smtClean="0"/>
              <a:t>tiempo».</a:t>
            </a:r>
            <a:endParaRPr lang="es-CO" b="1" i="1" dirty="0"/>
          </a:p>
          <a:p>
            <a:endParaRPr lang="es-CO" dirty="0"/>
          </a:p>
          <a:p>
            <a:endParaRPr lang="es-CO" dirty="0"/>
          </a:p>
        </p:txBody>
      </p:sp>
    </p:spTree>
    <p:extLst>
      <p:ext uri="{BB962C8B-B14F-4D97-AF65-F5344CB8AC3E}">
        <p14:creationId xmlns:p14="http://schemas.microsoft.com/office/powerpoint/2010/main" val="304079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lumMod val="95000"/>
              <a:lumOff val="5000"/>
            </a:schemeClr>
          </a:solidFill>
        </p:spPr>
        <p:txBody>
          <a:bodyPr>
            <a:noAutofit/>
          </a:bodyPr>
          <a:lstStyle/>
          <a:p>
            <a:r>
              <a:rPr lang="es-CO" sz="2800" b="1" i="1" dirty="0" smtClean="0">
                <a:solidFill>
                  <a:srgbClr val="FF0000"/>
                </a:solidFill>
              </a:rPr>
              <a:t>Los textos nos hablan del propósito de Satanás desde que surgió en el cielo hasta su final en la tierra:</a:t>
            </a:r>
            <a:endParaRPr lang="es-CO" sz="2800" b="1" i="1" dirty="0">
              <a:solidFill>
                <a:srgbClr val="FF0000"/>
              </a:solidFill>
            </a:endParaRPr>
          </a:p>
        </p:txBody>
      </p:sp>
      <p:sp>
        <p:nvSpPr>
          <p:cNvPr id="4" name="AutoShape 2" descr="data:image/jpeg;base64,/9j/4AAQSkZJRgABAQAAAQABAAD/2wCEAAkGBhQSERUUExQWFRUVGB4YGRgYGBscHBsaGBscHBsaHxofHCYfHCAlIBgYHy8hJCcpLCwsHB4xNTAqNSYrLCkBCQoKDgwOGg8PGiwkHyQsLC8sLCwsLCwsMCwsLCwsLCwsLCwsLCwsLCwsLCwsLCwsLCwsLCwsLCwsLCwsLCwsLP/AABEIAMABBwMBIgACEQEDEQH/xAAbAAADAAMBAQAAAAAAAAAAAAAEBQYCAwcAAf/EAD4QAAIBAgQDBgQEBQMDBQEAAAECEQMhAAQSMQVBUQYTImFxgTKRobFCwdHwBxQjUuFigvEzcpIVFkOD0lP/xAAZAQADAQEBAAAAAAAAAAAAAAABAgMEAAX/xAAnEQACAgIDAAIDAAEFAAAAAAAAAQIREiEDMUEiURNhceEEMkKBsf/aAAwDAQACEQMRAD8AU9nRSFWH2Pw+vTFbxDgz69VJdSGD4dxtO5v1xFZXgzVzpp6jF2YD4L7xz52FzGOmUT3NOmtNHZAtyRDEgACdUQTcmcYeXlwdx7NseO1T6E+cyBCl/Fb+6B5euEXaDhTqiO0qRcEAmAfS/TDNeMKcw1MxUreJ0XVqCsgDd3O2sgk8wLDfC/iucesDUcaYA0qSNjvPTD8UpyVMXkjFPRPcS4uaqIN2pkjWARMjn585t6c8F8Gy1fM1NTCnU0rtWLFZ5EIvOwmd5w0zVEVMpRCAk97BA81NzO3rsL4N4VwpsqyqxiqxJqJM6RpMbTedJmYv74pnugYfGxT2g7N18x3SU6YpadWs+BaZmIIC3nyIw74H2WKpTTNVO+CfDTuKYgm5G9Q352AtGHeXz6mbglTHoel8bQ4NyRh7J0UmUYaRpAAAiAIA9htjCnVfvyCfAUJAjYgqDPXfCrI58Kdy3UC5n2/PDbLUySXbciAN4G+/Mnn6D1MGqZVdBdaoIvgbK1SSegPvjcziQOZmPbHqVILtgNWwLSNhqY+HMRjVmK4XC6rmCTqE729ueFdhSsbrWnH3vMLshmQxIn/nBr1NIJiwv+uCm2BpIz1YR9p+J1KApFNMMzK2ob+GQJ/Ds18OK9eDA+Igx0Jgn8sI+0tH+ay9SknxBdQ6hl2HrYiPPHS6DHsncvTqVUZjU1EMNaMbQJIMyRf2Fjgngi1qAB1a6FUksKclkj4iOo2B0yYuBbDf+RppQSpRVRKKxAHxjSI573kf5nCmvm6zpNFkmZDIxVh18LAi4tviVYs0XktFXXz9KnRNTUO7A1SsEEeUWM/fHO+0Xa6qGQFFioveBW2CSQsnmTpnGHarjrVO7oFHTUe8qCFI0g+H4CdzJMxtg7O5WhXenWlWZUFPQ0CCDYwbiJPLnimVNUIoL0J4NmT3QFYMjESNJMw1xIafpe2AOJ8NalmEeiC1JlLzEqCfjBH4bwf2cHUeEaqgK1QlpYsSRpXoJ8xvjZluOZWoGp0H77uzfcKxJuzEQCtjCixvMzhlc40hZVCVsmstnnNdzTHjYWDPGoTcSYEncLPLljOpnBrmsyIy20k3k8zjLtDlAp1+Ii4IB+dttpMeXkMOuFZTK5+hoq00NVFALgAOVuFfUL3ggzMEXwItwliNNKUckJE4gGnTBjdgTESOc2wSrF2A8FuQ6ehG21xbGzL9hky9eBVbu6qVAlNgpBcbDVaTBLAb2a9sF8SzNGkjmm4hUupEpcTEkyDePCbfTGlchlcARsoyt4hE7W6WwHXrkXt77eRmLHGOS44cwrNpgNYjwnzlea7R8vXGdXLI/iPikQJiBO5jr54rdk6E2eJgEsOfhBsLE35nBfBc/QWnqfwFhfUDfpBAg4V8Vr5YOUZWQxfSImfTf2x9oMtSIaVBv++WJz41Mop4oLXjNZkanrmkzWELMC4g8tgSOvvPsB0kXWQwjzkn2x7BXFH1Hfkfhfdn8kMtQa/4mYk22MD6DGVSqtWstldLkqDv6XvFieu04Q5/sutVWfMValR1kwp0oJuAqwYF/U88TXBc/wDyWbmmZpMTKnmoMfSRB8seZGGVtO2a7rs6BxPsynfUq6sdAl/CYAgD3M9PoIwJV4NUqB3amyIZJ1DSADy+uC+G9pKZVTUVgadUuo3ENuD6E6uk40cd7V/zKMtORTW7MRAMcgJnpvjQ3OKt60TjGMnS2KcogUvTpMSyeI8zLTMDmL7Dp8zeEVqa6qlVX1pE3NwCBvOkyLAYS9maUZmnVcx3hZQuqSeZZufTFX2yLoNQQMiQWAFyIsT7nCRjTTsvN2sRj/MB1OhQikkm5LEkySW5dYHXfGNCgqmAB8vzwsyT1FCjTpLTFwZjlAMztbBOe4fmV/GoPIKPuTufp5Y0SnFK0ZYwlJ0wyrWVAZMAe2GHDOIFhsY3EiDtvG8esHCHI8LKCajam36Aenn1O5w54awRXqMYAEe5uR8o+eDeSA1T0bODhmquajSy7RYQbbe2HDVoBn3xH5TiBYtVSbgKPUAkne4m3thovGAwhpBNp/fphGmG0ZcYzDBtzaD0+vzworcZN9vDaJ636+uFPGuKnvWUNKtt0Mg8+vh++AaRbVMag3Mm1pJ94g4gy6iWnA8wSSSLxPOP+cUVNiRePyjEnw7MqCEmCDe5i/Q84th/Qz6EQDEb2/c4eDEmiN7Q8aqZXMUV1TTSoSqkHXoVSrJ0IIc6W56QDtij4JxJK9R6qSFIhRcatJguV5RZB6PvynP4k5tHoUWPxK8gTG6mfbbEtwjta+Wo1EoqGq1SDr5LAIhRu0cosLmcPWSF6Oq1XpJSK6wiUrFiRCx+GTa0x8hiJzPabI0XZqdWtUY7hFGjp+LT9DhHQ7P53Omn37FaS7DmOpCzuf7jcmSZnFXwnsNl6BBC6zvqfxEHqOQv0GA4R9DGUl0TWRrLmKjVHWohMv4lhSLQB1gafvhxkiSYYyT4vQHmR+/tjd2rzyuRQojvczqHgS4A5h22UbEje3IXx97P8AIB72Zk96x8Opl/Aq8qa3HnfrdZK0kkUhKrbIvt1xWutZNMCiy+EMqsrkHxEhlItb2Pnik7E8NNTJPVC0qb69R0Lp8AG8bcn6YB/iJxbKvllpa1aurgqqX0/wBwYiy25b7W54e/wizVSpl6uoKKaaKaRMkqCXJJ/wC5T74ulUTO3crFvF+KUgCtZ0AMGJ8Ug2IUSZGBeEVkFRMxl3P9MkMDI1BhcaSPCPgNhyB5YlF4KTmHUCQjsCedmI36mMVNCmtMALCqN+V9ycWUVJ3QjbiqsP4txyrmabrKIoM6gCWUp4gwYkBCN9QE+eOXZ7iLuFBqGBMf/o+Z+84p+JAl3WkZ1rDEbEmwGqY5/u+I8C1/3vhdXSC06sJ4a9eoTTpVGCkS5LELHMnmPbe2L7hWRFCiiM2qAb7TedjyEjHO6ObamZpkr1gwLffFXwjtN3w0uo1em4tPoef7s6ZNoZ53L0qyy6ggbTuPz+WJ7O8JKgGixQ8/EZAP7++KzgXcd4TXKhFUsNWxM/aLj/GF+ddO8q6fCrMdPMgGwGnyEb4GacsaDjUbsH4PmhUWCoJ2YHcEfvf1x8wDlsu9Ot3lPxKw8Q8/Pre849gpnUUhzjd1Nd27sQItLHkI3O4ucLeM8KBpCtoKVJjTq1Sh5mwgzj7kqAauGd5JIhQZuPIWFoE+uGHanNQukXJ/COcYzSeLxiaIQtZSPZJNYFzpIH1E4M1iSGWQbTMEjz5++EvZriQenF/CI9hf/HthjSzYYs1/BvaZtMADc3AxopPsz7XQdSyCAkixUQLmBefcknfDzhvHhmHqKy6TTUKfMGYOJvIazR/mXXRTZA0EgGQSLDnYD5YY8AOoOdMGqNUjeJMX9CPriPIo468L8WWW/RnSq0MtW752JLKdBLWG2oATvb74DftCXeXEITuBq89ufriZ4nS7zLGk5OrLVdYI3NNyfsTHlY4M4XWChTEjVGkLbSAwgTvePPEoyilbLS4pSdIpK/aKnSUMysysDctItsNInebXx7iNYZrQrApTgNElQw/tMbD68sTfFeNIkGmIJPiUXA5T6+mGmX4mCU5QLbXkySOR3AxWKUtxIzTjqQ2zFEBfDEiIGwsfLCXMccVW0v4Xk+2m6yOZO3zwTXzg0FtJkb8gY3ErN/WcT3FM6sWkydiItN/p+WEnJ9DccU9mmtxDW5ckqpmJsCAYA6C8n3x9PF1UDxEgNfVbmIAO3L6nAGXyfeDugRDPpnyJ1KfkQPX0wtrq1KpUovp1KdMkRYdBy/4xPGy10U1XteoNgS4GqBy2O/0HXB79p31aEVFYkS9RnN+ugACf92OfCr42KyCouRa2xt7knyxScC4XWFVe/VlpubEuBMLNhMtyuPyOHSx6Ek1IP432drPNSrXNUIsgMNInmFAsoIAvc9cfezWTpkV3iGUqU32MyN9pHrijy1Ns2isjFQ0gTsQJBJ8rHCTN8dbJo9IIjAyF8I0gi3eTEnY2PTlijtvRFdNMOzXaKnRUAE6m/Du1t7WAHmcSnFO2leq2im5pg2hJ1GeUi/sv+cT+ZrMWLHVLXLE3Pp/j2xnl4DdBtE79Zi58xIHUgYLV7OWkdR/hxkAlNnhQXOnq1t5ba5PwrMRckzD3tPwY16cKHMmGVXIEcyVBAa1rz6YC7POFpIqmQFEbRYb2xQZKsanw7cz+9ziXozdnLU7MNxDOmklMU6OXGkkIFCTysPE5jb5xjplLKU8nRFOioVVBMCJY8yTzJ5n/ABhlnc2tGmWOwE4hc7n6mbClZU6CzoDsGgpTY/3afFA+VwcNQLJ/KAU0qVWBLHVUY/Ugflif4ZQbMOXrEksZg/CJsAB7fTFNnCTQdQLaCI8wJ9toxu4TkVOkwNzuRIA6KJnxRvET7F+eWKSR3ClJ2wfiHDO7pSgHKfQbn88RParhndVNa2FQsdPMEfFAHIzIPrjpXE82EQo4GllIDAgETaCDY3NuuJbiXD0zCpqkinItIsYm8X2F/XE+B2mmPzp6ZB0qs2ne2GGQ0JVBdxa/hvfoTt+xgzjHZQKs0pkCSpMzubegj/GJ80WFtJHscaaoy2VvDM+9SpYAUz4WaN5gEX5fu+Ds/RBU+EeK0+doI6HlvzwhydYpTgm8QR5D7j9ME1s46iYZAw1ISI1b3HW4I9sFs5Issnw0UB3tcl6Z56T4Cf7liSD8M8mi0Hw+xNDt3XKmmGk8ja0frj2MH4+SW3/7/g1ZQXQ54LwZ311F0gUhMsYBMSBt0H1wrzCszd45BMTEwI5Ae04+5fPMF0h2UP8AEAbGOo/fPHqlMEwTa/8Aj1xsrdsz5NKkD5TMpQrOW8KVIZIupEX22v8AmMF1oqEvSeJ3hiLxvYyDt54O7McH1Uq1V1L0KRdifCRqnYBrRpMm2FPF8rSpVCPHRqRMiHptPOIDKPTUMLlumMo6tGzM8QzD5dcs3hprEkHWWBNz1JuTip4fnxTydSoPCdSqgO8W0jymT7YlMpxICCxFtnU29xuMfON5srTDqivfnMeIEA23F7eeOcE40hlLF7Qe1WSXY3M7/UefL5YBrKz0zoJC0xy3PIkc9p9cK8u+lVrNUUvqA7uCNIk3PLeOtsGjMVQKlUPB0/hg/IE++JRgl2aZc0pL4o9R8QSkpIXWJJvM9Pv7eWGbZRWJOrSKbgR/pEALO8EX8zfGrs9Sp1g7CARyU3Xe/QE39PfAWYUJUPeElrFSW3F4kAX235AjlMVisUZ5zU2N6+Z7wjxHSsQAYgRefPz3t5nCyrxBVqT46iyRcyCD5xKnyI35xjH+rTLBELFo2uABNgYvvynH08Wp01cVFd6jCymCoJAhgffl1wJq10CLafYKK7PmFFJwDbR56TKg+d/PHQON9n6XEMqlYporoRqMcgYZWPMeeOUU0cFSFYgCxH3HPl+eKTKcUr1FFCpUdbgsrBWOm8EagTO0Gd8Tcfopf2JOJ8DNMahUDqWN1MiZuPI72xpbiLuArVDCfDJPSLEc4w2GRFICrUqQrEqwIJ1LeFCj8XMEkRHldVnK1OnBpJIO1RzqPnCjwrvsZI64onZN6OpcK4gtHLU1DlhoEIgB1DrItczuQOuNGb7H1M0FrOQiPdaakFo5EkjT7Dad8cz4fx+tQclXN7lWkq3qPzGLns/29DqEbwnYI3Xojx8lOC460Je9mOe7LimDAg/U87ze22EC00p1Je8HmoPyDELPrbyOOgdoqpFQysErfoG57YlcplTmKrXiNyOu435CJOFimxroo8g5zFQBO+0kAvoQk39PDew6bnFb3tRVjL0e5Vd3rQS3oikknlqLCOh2xzypxzMZd1pSaSvDMwIlgs/C4uQdiLRO2KOh2uI/oVzJKgq+0ybqfOAsHnOGlFiqcb6B+PcbeupQl0bw6hFtJAJvJYgi1iIvI2xu7N8WUKKbhUM2AGlT6Hr5Ez6408bqU6aJUqSGaACOUk7+Rj6YV1s8vdioyjSefW/IHmZsN8FRTQJSaZUcT4EtWTS0hj8SkwDPMdD98SNLhL04JR1qbzzjYnUZHL3xhX4y9FlCvoWoY0hjPlImIPSMbMzxRnB7yoWBIN/Tblby98diwqS8NTJqYPJeRu1ze1gIA3OFGYz9CmxHi1A3KmbX3gaZ2wPVzL16jJTMILGPxR/mYGCOHcPTujPgqKenK3L98sLLkjHSQ8YSl8mz7X7RU4AEk7ybRaIE+XPANSv3ni1qqTGo7STeBad5PocBZpZJGiY6dfl+4xh/KU9WnQYIJVibGAT8JHOIwc3QMEmbquTYQZDBhYja14j3GMs81R1RWbw0wVSwkAmSJ6STvjzZYaEpj1Yg7FhMRzj2+eAco5FN5uNULPLmY+mApX2O4UrPM60htv8As49jVQTvKoBvY2x7DuVEKbD6NUah4wscyDH0w3zSqlLwsWY+LVdbR0nnvJ8sT9el49KyTP32wbnZRgrtJWmFJ9tp525+WFdlI0ns6u2SOX4HpA1O1HW0cy/iPykD2xzzKZ0ZmmKHds7/APxlRJg/gPluR0vy26f2T7X0MzQSWUMiAOhPwlQAT6W3x7L9msk1Vszk471AdS0mGlpF/DsCb3ETfElLseujjmd4U9BoYEHoeXl643ZeoWSCbGx6R6fpBx1Di3ZBs82tGCgKVJZTLMCdhaI2JPlibf8AhhmEaNdIX3k3B5/DgKbrZSo9ES/Z6obo4cfUe3Mek4PpdlatOmXqk6WBjSQJgiGJPW5iOYx0ThHY6llgWcis8WlYA62vMnrtjfnWLQIJ9rRhvyE8EmcrXidSmQUUNAggksGG/rJ/XA65xqlRu8GmSSfU+vl9sW2e4HJnQSP7VE/lhhwPsC1WHqL3anaCNREcv1w2egYpEjw7iFCkwLKapQyqxU0zG5CwW5WkDyOGfD+CnilQ1VppSpqNB8OhS3OAJZ2vM2iw64v+NcGpZPJZmqgAcUWgkljJGkXJJ3Ixn/DPLLTyFKwk6iT/ALiB9FGEbbQ1pdHLOP8ADXydTTUpuVuFKnwsQNix2g7iJ6dcIDxKpoDBVAgopAggsd7GevPpjtHbXLKaGb1Hw9wXgjZxq0t6+FQMca7K0+9zFNGjSp1vO2lPEfmQB746LWLb8Om22l9jDtQRSFHLxdaQBBNw7eIsehlvmCNsF9mOzDV6feK1GzaSrEzqtHhCkxcX8j0wA3CKmbzFaq4KqXa58IMW3PpynHzgTCjmDTDlGPh8LC46FvrEYGsavYVeV1o9xbs/mjWalpVnDEDSd4UNImORxv7DcLr/APqVFGpsAjCpUBEAIhmZ9dI8yQMPOH1mp1BWdXIYu2ptMktEeQtFreWBeM9odVT+mlSnUBhWkCZ5b8+hxWLTiRnkpFR2gzYNdlWSxsIM3tbA1HKijRIez1LhVM35sx5gD2HWZxFZbtDU1F2+MEwS4UzEExBvcjCzN8bq1SQG0rsYJ8QHVjcjy2PTDJUIyt4tx9MxlypQnSfCfhJdrLpbcCAxPUDGA4aawFmqVKYUFdWmbGYbYtIJjoRiBrcQZgqk2Uz6nqcG0OP1UINrdJX6jBF0X3FM49an3UNrMKdZA0xEMbA2gH93GrcIeso1nSUskklR1blJPmMS+W7YuKgYqIvMyxJIiWJuY5Db6Yyz3a12YlII2lwST/tDQB0F/PBWgNDw5ClT8dVxUdZljK00HtcnlE+2MFzi1aFZ6ZlkW0yIB57zEajJgSAPxAYn14oayf1FBKHko06WNoUbEEx5gjpjRTRqZYqDDdB+E8t52wsisEG08wyKNAbcyQJiBa8eeCP/AFB3qQSpkSTcHpF+eA6nFqijShZVIGxi4tubg7/PGqjWDwpLSTeDc2tf1+xxOrLXTG6Z0jZZIsd9uvMG/MW9MMMpnKdZPEV8Nz1XkTP7thLUrMn9He2meaw0b+YHQY1ZNwitv42Acj4gi2IHSZO+EcLRRcj68NvFsm1J9FQxTtdTMxbTMAc52/XCytXnawGwwdnM4AwNJqgWywzGV6cyCPI/ngbT3oJ0gEfiAgN1tsD5i3visNK2Rm7dI15PM6K+pTNrH1GPY38CzNGlUNSvSFanpI0eZIg/Q/PHsM42RTaMK+oszA3mLfXAv8wTuSf3/jBlNioI5Rfzx8XKqBrIkm6ryI6nymLc8dYab2Y5HMhGVjOm4MbkEEW+f0xc9mO2J/naYy9F2BUpoQXg/kCAZwk4J2OXN1VUZhU1fFqQzbYKAYPSCVx2PgXCMrwyhCsq83qOQCx6knYdALYnKUXspjKOmU2WQqtwAeg5frgXOlWEHEB2m/jPQpgrlh3z/wB1wg9929vniIpfxVzLSXGpjsQQoF+hUwPQjAcW1pAi1e2dZzNMIQNfiYwoAnf8uZ8gcE0eHoaugksVUO3lqJCjnc6WPt5xjlPZ/wDiOy1C+Z8U2BAPhHSL/Mfpi/7JccXM1MzWT4WZEFv/AOdMTb1Y4nTj2VdNaKGvkEUW8p5Ex1MXxjnMyyKWUaggmAOXly5YzqkkWPv0xhTcAhBYTLe2/wCQwrYUhV238fC8wBMmjqjn4dLn7HE5/DvtCv8AKFWMCjcnyYk+sySPlisz2YDsVMFdMMORB3+gjHAslnVp1GRWJRXOk9QCdJ/PyOGXyTRy09+nVDxB8y1RXot4mgq02EQAwAIMgk78zGOb5dWydSoAg16Sl2BgSJuJDEaY9cO8p/EGsusdyneGAtVmuBsDpAhyN9wOuJDO1P6iwxdjux2B6AcowYQe7OlNXozz+dzDnSxOkDZZhR5xsPphWFg2sRcEeWH3Es6UQU15/Mk/nieaoZxaHRHlVPsqafbAvTFOoDq+Et15X6Yb8ayT9+NKgIyBoYW84579PliJ4XkTWqBBYbseijc4v2QHMsAR4QoC3JiJJ8r4z8iUH8S/G3yL5EfxRCpY6BA/CLADzgSfc4S1M0SIgAdAI/zi17Q0NJMm2xnp/wAfbEIRc4vxTyVkeeCg9GTY2GpIGDU4Ez06b02D6yVZV3pkAkBukqCQdrHHqPBjUdKdIlnb4uQW/wBoi/WcPaIqLasCL4+iqJFjHODeOcYccV7JtTnunFXRGoD49hJ038Mm0HYjzxpbsvVQBqpWksSdRuB/2i8+WOUohxZ09uxWWoUC1P8A6dUAOzEFhTcjS4blBKsbQQCeWOc8QoCkWHfUnC2BRiSfYC3vg/8A9w161OnS7wCkiqulRp1KoA8XNtr3jCluEHxMDIXcX2mJ88KnXbK1a0j7wlFqOwdgFKkX5k2WB1mDOM+y5Va6O0Qh1RG/X7z7YBzHC3pkFrK1wQQfOYGNi5N0UOV8JJUGeYgn9nzwXv0VXrXQ84nxOn/NtUHw1CTfkfD8h4cEVeOqlWm1MX0sHI5gmQPWb4nMlkXrVAqDU7WA+v6knpOK/tH2IXJZWlUDlnZv6h/DcCAojl57zy2wjiroopsmeI5wOzMOZv8Ap9MZUacqAWjTtG/p54DvJEHSCT5zv+uDsjTLRsNVhLATHr++WC1SAnb2DjLgG1xj5g6vk9EMwidvaxtj2DdnUkZhtDeAyREsRME/hUH13OPmaVHXVTEQZdegm7L/AKevTGVCiWJuNQBM8tv8/wDFsaaVZVqAWMqVEW3BE+kT88D069foNGYXLmmQ7SVBM/haAY9L/Q4UcRqPXl9bVCJkMxYx1E/bGPGM6KlWoVHhJEeiiPtONuRyLKVdSb8j+uOUa36dKefx8B2CtTDTB2NunPGqiFJN4BFj6e+MM14XZV2JMD9/LG4ZBoEiJM36H9nD9E+30MeHcJaor6YJVZVfO1z7ScH9l+0DcOrF9QdGEMoJuRsR5g8zyOBuHcYOXqmKfeajGmYJkRH3xr7Q9n2UhwAuoSQDIE7iSLxt54n3plpKv9vh3HhHFjXy6VSugsJK6gY6SekQcJeMdpxTFRaE1q0Q7AgU6U3EubTsdIk+2OYcI7WV8rS0tqak9NhTLSBKyPB1EkDy+mBeGGvxCrTy+rRSnZRAAJuf9TE8z64muJ3s78io25ntXmGd178y8hiD4TI0m/pYchvhJmqcW2i378sXH8SeytLLLl+5XSEBRiBc7MSTzPimfb0lqIJoySVAMIec8xPTfF41WibbfYCM80QYKnkRMY9TzKEmxUi4gyCfMEY9xEEhCSSfhk9JkX98anykRg6O3Ybn82Q6mJKlWE7H9xhbUfWxJgScVOR4IuYokkHUgtpiThXlMulDMnWCwQkAD+4bE9YM7dMTjJVS8HnBt/plV2Y7OgZaaVanrq7ySJFxpHh28hz36YF44BSrt3+tCzSG0SpsBZlJj5YyzvG3oHLMF1UqUMhG1216bcpBg+Zwv7TdsDmm1KqpaNIBOqf7psfkMJHbseaxjVoYcWy4zKKyw2pRU1AQdKghhJ/7dvXEGCNd/h1X9Jv9MWfZriiHu6HwsVqKQTAAhmFzy8ZHthRneyrtL0P6i8wCJHtMnHQlg3Fi8kc0pR/7CKdfSjNQ7kiCGA1AlDyI0j7+Yg3wTwztBSo0v+jqRjLsCNYZp8LAiCIsDIBE7GRhNkmFKi5bUGZoAkiQo29Jb6YAy2aKtK87ERIYHdSNiPL9JxRRT0xZzemX2YzOUylH+YoKC1YDQJPqZnYCLgc4FsS2ZV8wzVqkkteR0UQQByAsP1xuHDqdRLO0IG0p/ZquPMgsd52seU55VpML8IpwPa31gn3wEsTksnsHrOBoWmDIiY3M7CfyGDqPFEoPz1DkLiCACpvB2AO/0xnlKHdU+8b42EKDytY+sXwoz6kyIjxDcQbAXE9cdqToenBX6FcX4itY/wBNI6nlb/FsHcMqior0X2ZwJ5Auvhb2ZRPkxwiqZkk7CT9fXzw04UB3bCxiCY5XH646SqIIu5FJ2N4VmqDmtTpBrMmrwtpMwV03INhuNjbFB2uql8kGqJpPxNTYGAQeUEEbTAJEfPERUzdRjrSo6lRBVSfFbeAb8vlhhW48r5SlQCszhCHYAQZvJaSd2PsBgKNtNiydWhNURS7MmglohUJWNWzKCPGNwdjPKLnRxrhbUGnSwECdQi/oOUEYITNJSVVo+Ops1Q/h1bqnTpq3xs4jxXUxDEwVWAW5FBt8scm0w4qhNlswJlsewRTq0D+AsYvsL8+cY9h3/BFpdo+5rMMiwB4mufJRt8zf0A64Ao5rS2rcwRJ6nBD5VzJFz9ceGWG4F4E+R/zhlSEacgejTszEjpM/luftgirXd9TU1IVQJIEwLkTyGx+Rw2yXCV7rvKsohmDG5UEkD6x6HphVnOJSCtPwUzcIDz2k/wBx8+WwjbAu3oNUjPJ5dTmACunaR0JAJw34wkZoILIqKfWRM/O3thNwmpFSZmdz6jDfN50VahYbBQs+gP5nCyTKcbS2xSa5SsW5C5uPpP5YpM1mjmckWUS6kCOuq0fbEZxBiWk4rOF5NV4ZVOuC4LG9gRsB0NgMCSpJhUrbromcrkWJlhr7sxpJkQpmLHY3EAjc4Z8OzNbKVGqoIIJsIcCx0mR0kYz4XkqS0e+mp4LsSVCEzIUL8RmwNxzjGdXOVasl6jEOZCCFXT+HwLA2AMbX98dnsWPHa/ZS9paj5mlTdMyKrsi6gvwpqWnrJIUBQGpKwG8s4E4kGzKVaiUFYLTXw62gAwBLdOTQPTFOmVLZVZlVMA8p9umAG4BS/lKhAAcvDVDcqoMn0te2+EXIvS0uKlolc1UHeQCSAbSZ/IY21GJAvjRVpU+9S5SmdJJ+IhTu3yvGPjPJOi6hiByJE2OLEFKrQ77PcVai+zOD+FRf2GBc/VNeq7gAFnLQPMfnvhx2MyJNYMwiP+cbl7G1ar1mWReoRKyCVqkKDcaZAMG/wnEsoqTLOMqQp4bxElf5WoAVZvCSY0MenkTy63wmz9M03amywVMYcU8uzE0u6PeAkNNgp6E7cj+WPnGckWorUdh3gUT/AKlnwsfP6kQeeGTUZf0Vpyj/AAT8OCawX+HnhzwkE1D3TGbxGwt4fW8T7Yn1W9+v0w87KZnTVKhgo0kjV136jDT6bF4X8kgllp1gVeErfgk2J6HoT19BywhahoMtKspgg7/LBfHaali4kljBMQPbkcb61bVkwXvUp1QuogTpKsQJ3I5e2FXxG5Ntp+GrgDk5j/vVx7aGP3AxsyFaCXS0C6T8J8uZW/O42PInRwLMCnVL6Q0I/Mj4l0zbyJwNSzBVhpiRy69VHl97jDvbaJq4pMb1OPjvqTlA4RgxQmAQPnjf2r7VLnKwZaegRsTt7j3HvgzjXEMstBadFELtpL1ClxAEKJ2vMxiX4hU2kD2jCwr6G5Lu7MczWHICP84JyhAS0Enn+z5DC8OJAWb9ev8Azily3ZOP+s0VGEhBc+Uxh2Ti92Ll4iw3gwRqIsYB6efUfLHqebZm/pjSHYhogiDzAOxg+8DFRluzNBgFenUDRcqwN+dpJ+mBM/2ZKVR3OpgADdSpmYiIvby54W6Q1ZPYl4w5QlEUKgtHz+e2/XAdOspQqwuPhN/kfywy4zVkaSmkhovZp8+eFVVYERzwY7WxZrF6CeFU2Z/DAgXJ2x7FH2ByCMCzDVcjTa5A8+gk+4x9wG1Z0U6NmR4cahIAuNyenI+v+cfM5lqYOkwT/dsPSQb7bfbG+rnZViC2mJJ1NJO2kX62J/YxyGW0LLzJcD0JVzbGf9mr9CnO53MqzI+l1ZdA8Ooaf9MfCbDa+NOR4A1Rw1RdNP8Atky3pacUXEa60wsEyWExvHp+9jjbkM4pjUJababsIMXU3vNsNnLHSBhG9sTdouzyZOlSqLrPeEjcQpABjaeZtPI4UZfNDQRzj8xP2x0he0+Sq0jSrOrrswYGZ5WiZ8xiErdmw2pss1SrTWxqmn3a77SzfNjAE3icdxTbVSJckd/ER5pdbgLuzRv1MDFdwDs/XVAtWmlWgSSdNRGFucK4m8Wmftj2Q/hnWddTstOeTmTHWFkegnFZwfhdHJ0TSR9bsdTE2k7Cw2GBy8yqosbi43dtHM6+SZH0VPAqsqspOwOogz7kTyn1xS8P4fRFNsxV1aputvCQYCqPSLzscC8Z4DNUuksrHUQT4gx33O17dB6Y+cIqPL0HViGBIEGYWLX59PIfIyeUbTKQjiyk4pnlqZVXQ2JAgjxCDEHliN4rmD3DLq/EJjbUYtPkAPc+mHHEKxXK6dLKoZVBO5Yk6vuOWNPCeGpm81Ry4vSpzUqX+La0+ZIHucLBY7Gm9UL+Adiq2bCuf6dIwoYgkmJMhbW5SSBtvi8yH8KcvTEk1GPUsB9APzxa5XLKizG3ID5W9OWJnjPb4U2KLQq/91Qd2m3W5I9hhXOc+iajGIJX4EuWBal+HkxkWwJnO0z0aCONHe15e+yovhUATc7n11YZ5M1c8Gl6a09Q8NN1Ziulg0xJVpKEA9IO+Of5/hdZSy1qyOKUU0GxZWBYOggErvfn54EIb+RR8mqRt7PZik9VxUJV9TVBULmCYM84B38XMSLY+8Q4UCo03QlAH0zaqCUIEgsIVr/6SDhXk+HIzU0clQzQT5zAmxsbX8+eOgL25oZfvKNKkKjIdNLu40uoAiedMiYiIJ+GDYWa3aJ5UqZznO9k6yVu6IlybKBJKbhzEhQfMz5Y1rk6ffU6FM6mLeOoL3j4F5FRzPM+Quz7Q5yqWYFvHWqE1Cs6TMBaYJEwoiV5eEGSIAnAAorFhsIAYmwnnPIWxS3ROKTkhvnaJ7vTUBsIjqORHQcuotiVakdTU58JZSTz5wY9CcVdbiClGVo5xPK0D7fXE0cwBXk/iEe8WPzjCcaas0f6hxkkweqrUGlbg2/wcEVuJU6gRWpDwgjUtiZYtJ+cegGMc3V1eFVv6XJgEbc9/XGujR0kF1P5zeR8xilXtmbJp0ugnMUE0DSsSJvvhWyDFhlEpnLO7/GAQo/tNpPmYte3lzxro5DK1ACwamecHwn57e/zwFOuzpQc9ok3UXtik7PdoRRlK2rS4WHvKraxG5XTERtbcY2Z/gNELKS3nO35YTjOPSaPC6baXGtfluvqpGHyUkSpo7XwellqtPXTNOooEnRBiBJsLg+RxoqZ2i6wKIK+o+YER9ffHIKWYl1NGn3NTk1Ksyif98kf+WD6HHczSZ0qDvCpuUcK0x/eoII25T54jOEv+LLRkupIb9vcuuqnUF4MEkGY6E3mPWcSuZo2uCL/AL+2GGd7QVMwunQAD1YsfckCPvgWkSVYE3UH6D9BhoZJbFnXaHPYaqw1w2gA7+ZA2x7E5w/iFRCdDEE9Mews+OTdphhyRSqil4bmw7tIAQmZJgCLz9L4L4xngUARiVB1aogbRabkQTcgb2nEtnajGFJtuLD5SBjKnmm8Cs/gBuCbeGCL+hFvLDYbsb8ng4y2ZBurAVVN1YKY66dX54X8ZrslQVO8Luw2MWA5ECw5+EbeU4yTOtQTUoHeMSCWCtJbeBceYPn89A4Q7yXYC0jYyZ2t88GKr+Ak7rWwysqCmK6BjWYMpEWBJEuOfwkrfnh12f7ZhMqEYf8ATGkjr5gTz5264U53iDBVYQWosNaj+y4U2iCJKnoYOF3afKaMwXU66dYmpTeIkNcgjkRMEdQcdjktiyeMhjQ4u63pVmQliNEgqAdvCZFuf+MWvDagrIuokMd4jcWN4+WOZZY09QJJFtgLz0HL1J+Rx1PsLl1Klm2YCBNgAOfU7X9MT5IxW6Kwk67Au2PDGo5c1abXUjVqANjaRbfbHOhxSuXV9bEoQwJMCR5bY7Rx7IDSRAKgFoIkHSJAI5iQLY5FxzhlOFzGWP8AQqbib0nO6Ebx0Pt6njSoXklJ+jbtPxxMxSQAxMsROxAFj0vP3xPcHqt/UVHKM4AOkkFhNxb1BOMDROi0TH35YEo+FtW2n6npikYJKkLKXyTZ0Dsf2ybKsKFVy9FzYkk92QORJ+EkRGw3HPBnEO07ZrMCjRVSh3ZhMqo1MQPKD64iuGZuiKLtUUMzOFvsBDEEHce2G/Z+norB1f8ACQuoWDHkSDt5jEpQV2VhL6F9fiD0araiabkeB0kMoaYO4sQxtbe4OCaZFUU1eoSKVNjTGnTCgTYlZYAgkSW2wLxcMlRqtdQahgATqVYHL97zgDMcR10kf/5EJVvNTdfaNS4olaJPTdnS/wD22rVy4EJUpt/seQR7WwHU4bRKNY0aqHxosCI/EpABKHTYzyE3GA+AduhUhGVg0GwBaY8Rj2HP649mOJPnKwSgmtvLlMC5Ow9cZ8Zp0zUsZbKDN5ZK/CixAHcjwGAADSIAPUWseVsR/ZesgqgBR/LqlRjI8TkLJPXaw9sXfGMgKWRXJLDs6+MjnLamM9CbDyxBVux1ejPdEkHwspsYkEgH2/zisWumSab3E05v4AC6/wCohQbjlI/PE9nFAYWYR1tI5EdMZcTovTcoylVm8LBPkfO//OMcxxlnawGkCAhAIgDFIquhJzUtM11870tHTGurmWJBJJIgyTj2Zgj4AvoTB26/PBnDuz1esPAUjn/UX8iThtLsi22wzI95XDU6FNnaopWANupJ2AAkknDOh2aakAtTNUJ20KXqEHpKKRPlOG+X4CuWQUzBhJqEuQDVZdRGkfFA0qB1mcUHYfhtNXY1KZFXddQ2WBMA3nnPSYxmnyfRqhGvk+yWz3YXMU11ASD/AGEg+6sAfbfCDiXCK9IHvEEAgNqsw1fCYHIwQDfHcc/VUCWsNvnjlfbLPq7FZuD3Tf8A1sxF/wDcMLx8km6DNKS32S2UydTuzVAGkWN/8WwRw7Kh1MnSBLG+5ki3Xb0+2GnZXSVr0XiGWQWIEciZ+WFdeEIDRbwx0I8ufPF8m7RJRUaZ7K0DrOmdJFgeZ6+VhjXxLLaRqHSGj6fp74Mp1gfiJCxyuft9saK3GGVWpU40N1384wYq3YJtJUDZSmqIHMMxuAPwjaWtaeQ3x7GVGACtoPt9Tj7hhMf2Z5XJNVfuwAdzJMRHOcPOGcPo00fvUFRifxX8rfucK8hmO7So4PjYaAOmC+H8PqVBLMRbYf554nNleNL62D5jK0ak6GA5BXMQeoJuB5XHpjVTPdJoqnxauv4YPl1Ax94jkgHC/EdV56eftginmBEQIgRYXAsPbfDx6BLu/QHLFjVaoQ2kgyAs6g0yDyg/vbDLg/D6dXN08uzM9AzUHiHhgamkxMQCCBEyDyx7iOabMAU6UCBLt59J+vp74O7DcNp06L5qqPFJRP8ATG7Dz5e3ngvrRO7ewfiPZupmq7VKSLRpbUl28A2MDad7mb4Ly3GK+XyWYTU1OtRalBXfSxIPsQMb8v2pGolORll8ubKOnMjlhvxQ0s5SD0o1kBTG5ghgCOYETM2uOchfNjVvQp4N/Ep+7KZkGrvFQABrDZlsD6yPzxJ5TOijTzLwVar/AE1Qi0OSSSNpC7dDGLzJ9gi4gKEBG58xE73In088Fdp+xWSRV1SHPhUC5YxExNuUt97YVOKDi2crpVvDE2/PAVWsTA6fU9cNuL8Dajq0zC7gg2/dsJ0AJv0PzxVO+iU7WmE1K4YBEWIueZJ/x+eGXCuJlRvdfr/xGEtNgB5/uMfFbz2x1HKVbHPF86XUFjPP32+wjCyjmNJ2mbEdRv8A5xgzyoPPn+v7/PGVLLMQWAOClo6Tt2buH8RagQ6galYMpPlvPUEW/PFxS/i22jTTy6Kx3vbbyEn36YlOE8LbMnw0pAgSWgCPv1Prikzv8PYVHQhTFxdhPqThJOPoYqXhK5vtLmKlY1WqtrNjFhH9unaPL1w5ynbHMJBDsBtAY6f/ABMge0DE1nKOl2B3Bg425SqQL7HDNJgi2tFNX7Z94AuYpK3RtIP1EH2wuzNNGuiyv9y3HuNxgHNUgwUC0tAN+dsF5HJ1qBBIKzsw88LSXRRN3TNa6CtyRFwAAZFxJnljVw+gveU21QNayLybibj93xX9rM3k6VJ6OWoU6rI2mpWMhlbfw6ILiQw1MYkRBsTKUqgV5FtLBvscdejtNnT+GcWQ1KlVg2guYlCAYNiTptAix54aZziqPBV7i6kRY+X6c8StftXoptrndiI56iSL++Jle0UE6ace8frjJ+NvZe16W3aLtQVpGbOLWPOPijoN/wDx9ubUtx/rmSd53+2N2bzr1j/UPsNsAZUsXLRZJ+e3640Qhiibe0H/AMu1OGVrj7+v64xzma7yoSVAn4l5T+nPBDO9SmJhY5DeQTfngOqkmQJjpbBj+wy2tHnrBQACSOh/X543cI4Wa7HShgc77/YfI8sa6SAggiY5f5w3p8aqBPAAAogc452UQJx0m/ARj9h68Co0oNYhpEzAi+3hBETy98exPZjMNVM1CST1x7CfjfrC+ReI+5WqhaHkCdWoTIPpF+mDc3x9aOkUbjzFz1nr6/pGETsRNsY13kKANlj6zirgm9kFyNLQ4zHGBUJbukJMX9OtsY0qEo9So4LWIAtZmClhbxRO1gOfTCSmzKZEg43Va7MoBgAbAADffbrgqNBfJktmHftTJ0N5SOfnhynFGqZAoCZR9TdSp3+VsInomMfcrVZJibjDE1pmyjmu6qJUQmRe/uCPMG4wyynH3p1e8pyVmSCAN9xa2FNclrwJHQR9NsGNntSCmqRaPfmcBjR/pfUu3SVqDIzNTldJZDDdbH0kW5Thbk6S70aiuWj4iAwjyJvv6+WI4ZPq3sow84bm6VAEuq6yICsNU23PJRuSAJPUCcTkl4Xhkuyi7Rr3lGaYDspOqCraUvAbcTMQPXEPSyaujOVNEpz/AAMTsIJkH0kemKJOODLqaZZgGAZdMWPOwEEHmpG3pie4vnDUbxKFTdNEBfWB4T9DgQtaDOnsX1cm04wzD2Cxtj7U1LaZB2P7+2NWgn1xYyv6PigjBdLPgUyhHob4+tT/AKYPP8jB/fvjTl/CQeY5e1scdVHTP4e0F7pOsT+v3xRdpAFoMQYsfLEJ2K4pU73S7EqFnbblHpgvtb2iBmj4oIHiH7vtjM08jQqSsjeLsGqGqI8UEDe8Xt0wEKhHiEb9MfalBpIg9PljYcv4AfP69MaeiFWzKlWkRv6D9x64YUe0VRRDQwW1x/wZwpRSpEgj0/LBPEOHsanhU+IiALmWi0dZnAdDJurNuX4qgeFpwr+FgJMho6km248wMEnLALEfn9cYdm+CtUqTHhS7Hz2A+59sUdfhwFNz6DbEpySdFuKLatk9mc8TSC3nn7fr+uAxUuLY25mSPLGuhlv7tow6VIEm2zdTqahHPkdvUH3wXlKihhr5EMwjeL+8wBgNqwO4k9diPfn7zjbSy+rnt1326Y516dFu9DClXApBmEyTbqTefnjDLUU1qzSRzBMc/qMPOB8IWpSFtbAgX2F4J8xYHDzM8Jy6xTbQdXI2n32HqMZpciTososkuGcC79yVJCwD/dck238sEcVopQIQGW3gcvM9MVx4WlBFSmulNV73Njud7kAfTE32u4XTQB0VQSJtzn9xhY8mUv0FxpaJJqup5x7GmnJbzx7G2jH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UUExQWFRUVGB4YGRgYGBscHBsaGBscHBsaHxofHCYfHCAlIBgYHy8hJCcpLCwsHB4xNTAqNSYrLCkBCQoKDgwOGg8PGiwkHyQsLC8sLCwsLCwsMCwsLCwsLCwsLCwsLCwsLCwsLCwsLCwsLCwsLCwsLCwsLCwsLCwsLP/AABEIAMABBwMBIgACEQEDEQH/xAAbAAADAAMBAQAAAAAAAAAAAAAEBQYCAwcAAf/EAD4QAAIBAgQDBgQEBQMDBQEAAAECEQMhAAQSMQVBUQYTImFxgTKRobFCwdHwBxQjUuFigvEzcpIVFkOD0lP/xAAZAQADAQEBAAAAAAAAAAAAAAABAgMEAAX/xAAnEQACAgIDAAIDAAEFAAAAAAAAAQIREiEDMUEiURNhceEEMkKBsf/aAAwDAQACEQMRAD8AU9nRSFWH2Pw+vTFbxDgz69VJdSGD4dxtO5v1xFZXgzVzpp6jF2YD4L7xz52FzGOmUT3NOmtNHZAtyRDEgACdUQTcmcYeXlwdx7NseO1T6E+cyBCl/Fb+6B5euEXaDhTqiO0qRcEAmAfS/TDNeMKcw1MxUreJ0XVqCsgDd3O2sgk8wLDfC/iucesDUcaYA0qSNjvPTD8UpyVMXkjFPRPcS4uaqIN2pkjWARMjn585t6c8F8Gy1fM1NTCnU0rtWLFZ5EIvOwmd5w0zVEVMpRCAk97BA81NzO3rsL4N4VwpsqyqxiqxJqJM6RpMbTedJmYv74pnugYfGxT2g7N18x3SU6YpadWs+BaZmIIC3nyIw74H2WKpTTNVO+CfDTuKYgm5G9Q352AtGHeXz6mbglTHoel8bQ4NyRh7J0UmUYaRpAAAiAIA9htjCnVfvyCfAUJAjYgqDPXfCrI58Kdy3UC5n2/PDbLUySXbciAN4G+/Mnn6D1MGqZVdBdaoIvgbK1SSegPvjcziQOZmPbHqVILtgNWwLSNhqY+HMRjVmK4XC6rmCTqE729ueFdhSsbrWnH3vMLshmQxIn/nBr1NIJiwv+uCm2BpIz1YR9p+J1KApFNMMzK2ob+GQJ/Ds18OK9eDA+Igx0Jgn8sI+0tH+ay9SknxBdQ6hl2HrYiPPHS6DHsncvTqVUZjU1EMNaMbQJIMyRf2Fjgngi1qAB1a6FUksKclkj4iOo2B0yYuBbDf+RppQSpRVRKKxAHxjSI573kf5nCmvm6zpNFkmZDIxVh18LAi4tviVYs0XktFXXz9KnRNTUO7A1SsEEeUWM/fHO+0Xa6qGQFFioveBW2CSQsnmTpnGHarjrVO7oFHTUe8qCFI0g+H4CdzJMxtg7O5WhXenWlWZUFPQ0CCDYwbiJPLnimVNUIoL0J4NmT3QFYMjESNJMw1xIafpe2AOJ8NalmEeiC1JlLzEqCfjBH4bwf2cHUeEaqgK1QlpYsSRpXoJ8xvjZluOZWoGp0H77uzfcKxJuzEQCtjCixvMzhlc40hZVCVsmstnnNdzTHjYWDPGoTcSYEncLPLljOpnBrmsyIy20k3k8zjLtDlAp1+Ii4IB+dttpMeXkMOuFZTK5+hoq00NVFALgAOVuFfUL3ggzMEXwItwliNNKUckJE4gGnTBjdgTESOc2wSrF2A8FuQ6ehG21xbGzL9hky9eBVbu6qVAlNgpBcbDVaTBLAb2a9sF8SzNGkjmm4hUupEpcTEkyDePCbfTGlchlcARsoyt4hE7W6WwHXrkXt77eRmLHGOS44cwrNpgNYjwnzlea7R8vXGdXLI/iPikQJiBO5jr54rdk6E2eJgEsOfhBsLE35nBfBc/QWnqfwFhfUDfpBAg4V8Vr5YOUZWQxfSImfTf2x9oMtSIaVBv++WJz41Mop4oLXjNZkanrmkzWELMC4g8tgSOvvPsB0kXWQwjzkn2x7BXFH1Hfkfhfdn8kMtQa/4mYk22MD6DGVSqtWstldLkqDv6XvFieu04Q5/sutVWfMValR1kwp0oJuAqwYF/U88TXBc/wDyWbmmZpMTKnmoMfSRB8seZGGVtO2a7rs6BxPsynfUq6sdAl/CYAgD3M9PoIwJV4NUqB3amyIZJ1DSADy+uC+G9pKZVTUVgadUuo3ENuD6E6uk40cd7V/zKMtORTW7MRAMcgJnpvjQ3OKt60TjGMnS2KcogUvTpMSyeI8zLTMDmL7Dp8zeEVqa6qlVX1pE3NwCBvOkyLAYS9maUZmnVcx3hZQuqSeZZufTFX2yLoNQQMiQWAFyIsT7nCRjTTsvN2sRj/MB1OhQikkm5LEkySW5dYHXfGNCgqmAB8vzwsyT1FCjTpLTFwZjlAMztbBOe4fmV/GoPIKPuTufp5Y0SnFK0ZYwlJ0wyrWVAZMAe2GHDOIFhsY3EiDtvG8esHCHI8LKCajam36Aenn1O5w54awRXqMYAEe5uR8o+eDeSA1T0bODhmquajSy7RYQbbe2HDVoBn3xH5TiBYtVSbgKPUAkne4m3thovGAwhpBNp/fphGmG0ZcYzDBtzaD0+vzworcZN9vDaJ636+uFPGuKnvWUNKtt0Mg8+vh++AaRbVMag3Mm1pJ94g4gy6iWnA8wSSSLxPOP+cUVNiRePyjEnw7MqCEmCDe5i/Q84th/Qz6EQDEb2/c4eDEmiN7Q8aqZXMUV1TTSoSqkHXoVSrJ0IIc6W56QDtij4JxJK9R6qSFIhRcatJguV5RZB6PvynP4k5tHoUWPxK8gTG6mfbbEtwjta+Wo1EoqGq1SDr5LAIhRu0cosLmcPWSF6Oq1XpJSK6wiUrFiRCx+GTa0x8hiJzPabI0XZqdWtUY7hFGjp+LT9DhHQ7P53Omn37FaS7DmOpCzuf7jcmSZnFXwnsNl6BBC6zvqfxEHqOQv0GA4R9DGUl0TWRrLmKjVHWohMv4lhSLQB1gafvhxkiSYYyT4vQHmR+/tjd2rzyuRQojvczqHgS4A5h22UbEje3IXx97P8AIB72Zk96x8Opl/Aq8qa3HnfrdZK0kkUhKrbIvt1xWutZNMCiy+EMqsrkHxEhlItb2Pnik7E8NNTJPVC0qb69R0Lp8AG8bcn6YB/iJxbKvllpa1aurgqqX0/wBwYiy25b7W54e/wizVSpl6uoKKaaKaRMkqCXJJ/wC5T74ulUTO3crFvF+KUgCtZ0AMGJ8Ug2IUSZGBeEVkFRMxl3P9MkMDI1BhcaSPCPgNhyB5YlF4KTmHUCQjsCedmI36mMVNCmtMALCqN+V9ycWUVJ3QjbiqsP4txyrmabrKIoM6gCWUp4gwYkBCN9QE+eOXZ7iLuFBqGBMf/o+Z+84p+JAl3WkZ1rDEbEmwGqY5/u+I8C1/3vhdXSC06sJ4a9eoTTpVGCkS5LELHMnmPbe2L7hWRFCiiM2qAb7TedjyEjHO6ObamZpkr1gwLffFXwjtN3w0uo1em4tPoef7s6ZNoZ53L0qyy6ggbTuPz+WJ7O8JKgGixQ8/EZAP7++KzgXcd4TXKhFUsNWxM/aLj/GF+ddO8q6fCrMdPMgGwGnyEb4GacsaDjUbsH4PmhUWCoJ2YHcEfvf1x8wDlsu9Ot3lPxKw8Q8/Pre849gpnUUhzjd1Nd27sQItLHkI3O4ucLeM8KBpCtoKVJjTq1Sh5mwgzj7kqAauGd5JIhQZuPIWFoE+uGHanNQukXJ/COcYzSeLxiaIQtZSPZJNYFzpIH1E4M1iSGWQbTMEjz5++EvZriQenF/CI9hf/HthjSzYYs1/BvaZtMADc3AxopPsz7XQdSyCAkixUQLmBefcknfDzhvHhmHqKy6TTUKfMGYOJvIazR/mXXRTZA0EgGQSLDnYD5YY8AOoOdMGqNUjeJMX9CPriPIo468L8WWW/RnSq0MtW752JLKdBLWG2oATvb74DftCXeXEITuBq89ufriZ4nS7zLGk5OrLVdYI3NNyfsTHlY4M4XWChTEjVGkLbSAwgTvePPEoyilbLS4pSdIpK/aKnSUMysysDctItsNInebXx7iNYZrQrApTgNElQw/tMbD68sTfFeNIkGmIJPiUXA5T6+mGmX4mCU5QLbXkySOR3AxWKUtxIzTjqQ2zFEBfDEiIGwsfLCXMccVW0v4Xk+2m6yOZO3zwTXzg0FtJkb8gY3ErN/WcT3FM6sWkydiItN/p+WEnJ9DccU9mmtxDW5ckqpmJsCAYA6C8n3x9PF1UDxEgNfVbmIAO3L6nAGXyfeDugRDPpnyJ1KfkQPX0wtrq1KpUovp1KdMkRYdBy/4xPGy10U1XteoNgS4GqBy2O/0HXB79p31aEVFYkS9RnN+ugACf92OfCr42KyCouRa2xt7knyxScC4XWFVe/VlpubEuBMLNhMtyuPyOHSx6Ek1IP432drPNSrXNUIsgMNInmFAsoIAvc9cfezWTpkV3iGUqU32MyN9pHrijy1Ns2isjFQ0gTsQJBJ8rHCTN8dbJo9IIjAyF8I0gi3eTEnY2PTlijtvRFdNMOzXaKnRUAE6m/Du1t7WAHmcSnFO2leq2im5pg2hJ1GeUi/sv+cT+ZrMWLHVLXLE3Pp/j2xnl4DdBtE79Zi58xIHUgYLV7OWkdR/hxkAlNnhQXOnq1t5ba5PwrMRckzD3tPwY16cKHMmGVXIEcyVBAa1rz6YC7POFpIqmQFEbRYb2xQZKsanw7cz+9ziXozdnLU7MNxDOmklMU6OXGkkIFCTysPE5jb5xjplLKU8nRFOioVVBMCJY8yTzJ5n/ABhlnc2tGmWOwE4hc7n6mbClZU6CzoDsGgpTY/3afFA+VwcNQLJ/KAU0qVWBLHVUY/Ugflif4ZQbMOXrEksZg/CJsAB7fTFNnCTQdQLaCI8wJ9toxu4TkVOkwNzuRIA6KJnxRvET7F+eWKSR3ClJ2wfiHDO7pSgHKfQbn88RParhndVNa2FQsdPMEfFAHIzIPrjpXE82EQo4GllIDAgETaCDY3NuuJbiXD0zCpqkinItIsYm8X2F/XE+B2mmPzp6ZB0qs2ne2GGQ0JVBdxa/hvfoTt+xgzjHZQKs0pkCSpMzubegj/GJ80WFtJHscaaoy2VvDM+9SpYAUz4WaN5gEX5fu+Ds/RBU+EeK0+doI6HlvzwhydYpTgm8QR5D7j9ME1s46iYZAw1ISI1b3HW4I9sFs5Issnw0UB3tcl6Z56T4Cf7liSD8M8mi0Hw+xNDt3XKmmGk8ja0frj2MH4+SW3/7/g1ZQXQ54LwZ311F0gUhMsYBMSBt0H1wrzCszd45BMTEwI5Ae04+5fPMF0h2UP8AEAbGOo/fPHqlMEwTa/8Aj1xsrdsz5NKkD5TMpQrOW8KVIZIupEX22v8AmMF1oqEvSeJ3hiLxvYyDt54O7McH1Uq1V1L0KRdifCRqnYBrRpMm2FPF8rSpVCPHRqRMiHptPOIDKPTUMLlumMo6tGzM8QzD5dcs3hprEkHWWBNz1JuTip4fnxTydSoPCdSqgO8W0jymT7YlMpxICCxFtnU29xuMfON5srTDqivfnMeIEA23F7eeOcE40hlLF7Qe1WSXY3M7/UefL5YBrKz0zoJC0xy3PIkc9p9cK8u+lVrNUUvqA7uCNIk3PLeOtsGjMVQKlUPB0/hg/IE++JRgl2aZc0pL4o9R8QSkpIXWJJvM9Pv7eWGbZRWJOrSKbgR/pEALO8EX8zfGrs9Sp1g7CARyU3Xe/QE39PfAWYUJUPeElrFSW3F4kAX235AjlMVisUZ5zU2N6+Z7wjxHSsQAYgRefPz3t5nCyrxBVqT46iyRcyCD5xKnyI35xjH+rTLBELFo2uABNgYvvynH08Wp01cVFd6jCymCoJAhgffl1wJq10CLafYKK7PmFFJwDbR56TKg+d/PHQON9n6XEMqlYporoRqMcgYZWPMeeOUU0cFSFYgCxH3HPl+eKTKcUr1FFCpUdbgsrBWOm8EagTO0Gd8Tcfopf2JOJ8DNMahUDqWN1MiZuPI72xpbiLuArVDCfDJPSLEc4w2GRFICrUqQrEqwIJ1LeFCj8XMEkRHldVnK1OnBpJIO1RzqPnCjwrvsZI64onZN6OpcK4gtHLU1DlhoEIgB1DrItczuQOuNGb7H1M0FrOQiPdaakFo5EkjT7Dad8cz4fx+tQclXN7lWkq3qPzGLns/29DqEbwnYI3Xojx8lOC460Je9mOe7LimDAg/U87ze22EC00p1Je8HmoPyDELPrbyOOgdoqpFQysErfoG57YlcplTmKrXiNyOu435CJOFimxroo8g5zFQBO+0kAvoQk39PDew6bnFb3tRVjL0e5Vd3rQS3oikknlqLCOh2xzypxzMZd1pSaSvDMwIlgs/C4uQdiLRO2KOh2uI/oVzJKgq+0ybqfOAsHnOGlFiqcb6B+PcbeupQl0bw6hFtJAJvJYgi1iIvI2xu7N8WUKKbhUM2AGlT6Hr5Ez6408bqU6aJUqSGaACOUk7+Rj6YV1s8vdioyjSefW/IHmZsN8FRTQJSaZUcT4EtWTS0hj8SkwDPMdD98SNLhL04JR1qbzzjYnUZHL3xhX4y9FlCvoWoY0hjPlImIPSMbMzxRnB7yoWBIN/Tblby98diwqS8NTJqYPJeRu1ze1gIA3OFGYz9CmxHi1A3KmbX3gaZ2wPVzL16jJTMILGPxR/mYGCOHcPTujPgqKenK3L98sLLkjHSQ8YSl8mz7X7RU4AEk7ybRaIE+XPANSv3ni1qqTGo7STeBad5PocBZpZJGiY6dfl+4xh/KU9WnQYIJVibGAT8JHOIwc3QMEmbquTYQZDBhYja14j3GMs81R1RWbw0wVSwkAmSJ6STvjzZYaEpj1Yg7FhMRzj2+eAco5FN5uNULPLmY+mApX2O4UrPM60htv8As49jVQTvKoBvY2x7DuVEKbD6NUah4wscyDH0w3zSqlLwsWY+LVdbR0nnvJ8sT9el49KyTP32wbnZRgrtJWmFJ9tp525+WFdlI0ns6u2SOX4HpA1O1HW0cy/iPykD2xzzKZ0ZmmKHds7/APxlRJg/gPluR0vy26f2T7X0MzQSWUMiAOhPwlQAT6W3x7L9msk1Vszk471AdS0mGlpF/DsCb3ETfElLseujjmd4U9BoYEHoeXl643ZeoWSCbGx6R6fpBx1Di3ZBs82tGCgKVJZTLMCdhaI2JPlibf8AhhmEaNdIX3k3B5/DgKbrZSo9ES/Z6obo4cfUe3Mek4PpdlatOmXqk6WBjSQJgiGJPW5iOYx0ThHY6llgWcis8WlYA62vMnrtjfnWLQIJ9rRhvyE8EmcrXidSmQUUNAggksGG/rJ/XA65xqlRu8GmSSfU+vl9sW2e4HJnQSP7VE/lhhwPsC1WHqL3anaCNREcv1w2egYpEjw7iFCkwLKapQyqxU0zG5CwW5WkDyOGfD+CnilQ1VppSpqNB8OhS3OAJZ2vM2iw64v+NcGpZPJZmqgAcUWgkljJGkXJJ3Ixn/DPLLTyFKwk6iT/ALiB9FGEbbQ1pdHLOP8ADXydTTUpuVuFKnwsQNix2g7iJ6dcIDxKpoDBVAgopAggsd7GevPpjtHbXLKaGb1Hw9wXgjZxq0t6+FQMca7K0+9zFNGjSp1vO2lPEfmQB746LWLb8Om22l9jDtQRSFHLxdaQBBNw7eIsehlvmCNsF9mOzDV6feK1GzaSrEzqtHhCkxcX8j0wA3CKmbzFaq4KqXa58IMW3PpynHzgTCjmDTDlGPh8LC46FvrEYGsavYVeV1o9xbs/mjWalpVnDEDSd4UNImORxv7DcLr/APqVFGpsAjCpUBEAIhmZ9dI8yQMPOH1mp1BWdXIYu2ptMktEeQtFreWBeM9odVT+mlSnUBhWkCZ5b8+hxWLTiRnkpFR2gzYNdlWSxsIM3tbA1HKijRIez1LhVM35sx5gD2HWZxFZbtDU1F2+MEwS4UzEExBvcjCzN8bq1SQG0rsYJ8QHVjcjy2PTDJUIyt4tx9MxlypQnSfCfhJdrLpbcCAxPUDGA4aawFmqVKYUFdWmbGYbYtIJjoRiBrcQZgqk2Uz6nqcG0OP1UINrdJX6jBF0X3FM49an3UNrMKdZA0xEMbA2gH93GrcIeso1nSUskklR1blJPmMS+W7YuKgYqIvMyxJIiWJuY5Db6Yyz3a12YlII2lwST/tDQB0F/PBWgNDw5ClT8dVxUdZljK00HtcnlE+2MFzi1aFZ6ZlkW0yIB57zEajJgSAPxAYn14oayf1FBKHko06WNoUbEEx5gjpjRTRqZYqDDdB+E8t52wsisEG08wyKNAbcyQJiBa8eeCP/AFB3qQSpkSTcHpF+eA6nFqijShZVIGxi4tubg7/PGqjWDwpLSTeDc2tf1+xxOrLXTG6Z0jZZIsd9uvMG/MW9MMMpnKdZPEV8Nz1XkTP7thLUrMn9He2meaw0b+YHQY1ZNwitv42Acj4gi2IHSZO+EcLRRcj68NvFsm1J9FQxTtdTMxbTMAc52/XCytXnawGwwdnM4AwNJqgWywzGV6cyCPI/ngbT3oJ0gEfiAgN1tsD5i3visNK2Rm7dI15PM6K+pTNrH1GPY38CzNGlUNSvSFanpI0eZIg/Q/PHsM42RTaMK+oszA3mLfXAv8wTuSf3/jBlNioI5Rfzx8XKqBrIkm6ryI6nymLc8dYab2Y5HMhGVjOm4MbkEEW+f0xc9mO2J/naYy9F2BUpoQXg/kCAZwk4J2OXN1VUZhU1fFqQzbYKAYPSCVx2PgXCMrwyhCsq83qOQCx6knYdALYnKUXspjKOmU2WQqtwAeg5frgXOlWEHEB2m/jPQpgrlh3z/wB1wg9929vniIpfxVzLSXGpjsQQoF+hUwPQjAcW1pAi1e2dZzNMIQNfiYwoAnf8uZ8gcE0eHoaugksVUO3lqJCjnc6WPt5xjlPZ/wDiOy1C+Z8U2BAPhHSL/Mfpi/7JccXM1MzWT4WZEFv/AOdMTb1Y4nTj2VdNaKGvkEUW8p5Ex1MXxjnMyyKWUaggmAOXly5YzqkkWPv0xhTcAhBYTLe2/wCQwrYUhV238fC8wBMmjqjn4dLn7HE5/DvtCv8AKFWMCjcnyYk+sySPlisz2YDsVMFdMMORB3+gjHAslnVp1GRWJRXOk9QCdJ/PyOGXyTRy09+nVDxB8y1RXot4mgq02EQAwAIMgk78zGOb5dWydSoAg16Sl2BgSJuJDEaY9cO8p/EGsusdyneGAtVmuBsDpAhyN9wOuJDO1P6iwxdjux2B6AcowYQe7OlNXozz+dzDnSxOkDZZhR5xsPphWFg2sRcEeWH3Es6UQU15/Mk/nieaoZxaHRHlVPsqafbAvTFOoDq+Et15X6Yb8ayT9+NKgIyBoYW84579PliJ4XkTWqBBYbseijc4v2QHMsAR4QoC3JiJJ8r4z8iUH8S/G3yL5EfxRCpY6BA/CLADzgSfc4S1M0SIgAdAI/zi17Q0NJMm2xnp/wAfbEIRc4vxTyVkeeCg9GTY2GpIGDU4Ez06b02D6yVZV3pkAkBukqCQdrHHqPBjUdKdIlnb4uQW/wBoi/WcPaIqLasCL4+iqJFjHODeOcYccV7JtTnunFXRGoD49hJ038Mm0HYjzxpbsvVQBqpWksSdRuB/2i8+WOUohxZ09uxWWoUC1P8A6dUAOzEFhTcjS4blBKsbQQCeWOc8QoCkWHfUnC2BRiSfYC3vg/8A9w161OnS7wCkiqulRp1KoA8XNtr3jCluEHxMDIXcX2mJ88KnXbK1a0j7wlFqOwdgFKkX5k2WB1mDOM+y5Va6O0Qh1RG/X7z7YBzHC3pkFrK1wQQfOYGNi5N0UOV8JJUGeYgn9nzwXv0VXrXQ84nxOn/NtUHw1CTfkfD8h4cEVeOqlWm1MX0sHI5gmQPWb4nMlkXrVAqDU7WA+v6knpOK/tH2IXJZWlUDlnZv6h/DcCAojl57zy2wjiroopsmeI5wOzMOZv8Ap9MZUacqAWjTtG/p54DvJEHSCT5zv+uDsjTLRsNVhLATHr++WC1SAnb2DjLgG1xj5g6vk9EMwidvaxtj2DdnUkZhtDeAyREsRME/hUH13OPmaVHXVTEQZdegm7L/AKevTGVCiWJuNQBM8tv8/wDFsaaVZVqAWMqVEW3BE+kT88D069foNGYXLmmQ7SVBM/haAY9L/Q4UcRqPXl9bVCJkMxYx1E/bGPGM6KlWoVHhJEeiiPtONuRyLKVdSb8j+uOUa36dKefx8B2CtTDTB2NunPGqiFJN4BFj6e+MM14XZV2JMD9/LG4ZBoEiJM36H9nD9E+30MeHcJaor6YJVZVfO1z7ScH9l+0DcOrF9QdGEMoJuRsR5g8zyOBuHcYOXqmKfeajGmYJkRH3xr7Q9n2UhwAuoSQDIE7iSLxt54n3plpKv9vh3HhHFjXy6VSugsJK6gY6SekQcJeMdpxTFRaE1q0Q7AgU6U3EubTsdIk+2OYcI7WV8rS0tqak9NhTLSBKyPB1EkDy+mBeGGvxCrTy+rRSnZRAAJuf9TE8z64muJ3s78io25ntXmGd178y8hiD4TI0m/pYchvhJmqcW2i378sXH8SeytLLLl+5XSEBRiBc7MSTzPimfb0lqIJoySVAMIec8xPTfF41WibbfYCM80QYKnkRMY9TzKEmxUi4gyCfMEY9xEEhCSSfhk9JkX98anykRg6O3Ybn82Q6mJKlWE7H9xhbUfWxJgScVOR4IuYokkHUgtpiThXlMulDMnWCwQkAD+4bE9YM7dMTjJVS8HnBt/plV2Y7OgZaaVanrq7ySJFxpHh28hz36YF44BSrt3+tCzSG0SpsBZlJj5YyzvG3oHLMF1UqUMhG1216bcpBg+Zwv7TdsDmm1KqpaNIBOqf7psfkMJHbseaxjVoYcWy4zKKyw2pRU1AQdKghhJ/7dvXEGCNd/h1X9Jv9MWfZriiHu6HwsVqKQTAAhmFzy8ZHthRneyrtL0P6i8wCJHtMnHQlg3Fi8kc0pR/7CKdfSjNQ7kiCGA1AlDyI0j7+Yg3wTwztBSo0v+jqRjLsCNYZp8LAiCIsDIBE7GRhNkmFKi5bUGZoAkiQo29Jb6YAy2aKtK87ERIYHdSNiPL9JxRRT0xZzemX2YzOUylH+YoKC1YDQJPqZnYCLgc4FsS2ZV8wzVqkkteR0UQQByAsP1xuHDqdRLO0IG0p/ZquPMgsd52seU55VpML8IpwPa31gn3wEsTksnsHrOBoWmDIiY3M7CfyGDqPFEoPz1DkLiCACpvB2AO/0xnlKHdU+8b42EKDytY+sXwoz6kyIjxDcQbAXE9cdqToenBX6FcX4itY/wBNI6nlb/FsHcMqior0X2ZwJ5Auvhb2ZRPkxwiqZkk7CT9fXzw04UB3bCxiCY5XH646SqIIu5FJ2N4VmqDmtTpBrMmrwtpMwV03INhuNjbFB2uql8kGqJpPxNTYGAQeUEEbTAJEfPERUzdRjrSo6lRBVSfFbeAb8vlhhW48r5SlQCszhCHYAQZvJaSd2PsBgKNtNiydWhNURS7MmglohUJWNWzKCPGNwdjPKLnRxrhbUGnSwECdQi/oOUEYITNJSVVo+Ops1Q/h1bqnTpq3xs4jxXUxDEwVWAW5FBt8scm0w4qhNlswJlsewRTq0D+AsYvsL8+cY9h3/BFpdo+5rMMiwB4mufJRt8zf0A64Ao5rS2rcwRJ6nBD5VzJFz9ceGWG4F4E+R/zhlSEacgejTszEjpM/luftgirXd9TU1IVQJIEwLkTyGx+Rw2yXCV7rvKsohmDG5UEkD6x6HphVnOJSCtPwUzcIDz2k/wBx8+WwjbAu3oNUjPJ5dTmACunaR0JAJw34wkZoILIqKfWRM/O3thNwmpFSZmdz6jDfN50VahYbBQs+gP5nCyTKcbS2xSa5SsW5C5uPpP5YpM1mjmckWUS6kCOuq0fbEZxBiWk4rOF5NV4ZVOuC4LG9gRsB0NgMCSpJhUrbromcrkWJlhr7sxpJkQpmLHY3EAjc4Z8OzNbKVGqoIIJsIcCx0mR0kYz4XkqS0e+mp4LsSVCEzIUL8RmwNxzjGdXOVasl6jEOZCCFXT+HwLA2AMbX98dnsWPHa/ZS9paj5mlTdMyKrsi6gvwpqWnrJIUBQGpKwG8s4E4kGzKVaiUFYLTXw62gAwBLdOTQPTFOmVLZVZlVMA8p9umAG4BS/lKhAAcvDVDcqoMn0te2+EXIvS0uKlolc1UHeQCSAbSZ/IY21GJAvjRVpU+9S5SmdJJ+IhTu3yvGPjPJOi6hiByJE2OLEFKrQ77PcVai+zOD+FRf2GBc/VNeq7gAFnLQPMfnvhx2MyJNYMwiP+cbl7G1ar1mWReoRKyCVqkKDcaZAMG/wnEsoqTLOMqQp4bxElf5WoAVZvCSY0MenkTy63wmz9M03amywVMYcU8uzE0u6PeAkNNgp6E7cj+WPnGckWorUdh3gUT/AKlnwsfP6kQeeGTUZf0Vpyj/AAT8OCawX+HnhzwkE1D3TGbxGwt4fW8T7Yn1W9+v0w87KZnTVKhgo0kjV136jDT6bF4X8kgllp1gVeErfgk2J6HoT19BywhahoMtKspgg7/LBfHaali4kljBMQPbkcb61bVkwXvUp1QuogTpKsQJ3I5e2FXxG5Ntp+GrgDk5j/vVx7aGP3AxsyFaCXS0C6T8J8uZW/O42PInRwLMCnVL6Q0I/Mj4l0zbyJwNSzBVhpiRy69VHl97jDvbaJq4pMb1OPjvqTlA4RgxQmAQPnjf2r7VLnKwZaegRsTt7j3HvgzjXEMstBadFELtpL1ClxAEKJ2vMxiX4hU2kD2jCwr6G5Lu7MczWHICP84JyhAS0Enn+z5DC8OJAWb9ev8Azily3ZOP+s0VGEhBc+Uxh2Ti92Ll4iw3gwRqIsYB6efUfLHqebZm/pjSHYhogiDzAOxg+8DFRluzNBgFenUDRcqwN+dpJ+mBM/2ZKVR3OpgADdSpmYiIvby54W6Q1ZPYl4w5QlEUKgtHz+e2/XAdOspQqwuPhN/kfywy4zVkaSmkhovZp8+eFVVYERzwY7WxZrF6CeFU2Z/DAgXJ2x7FH2ByCMCzDVcjTa5A8+gk+4x9wG1Z0U6NmR4cahIAuNyenI+v+cfM5lqYOkwT/dsPSQb7bfbG+rnZViC2mJJ1NJO2kX62J/YxyGW0LLzJcD0JVzbGf9mr9CnO53MqzI+l1ZdA8Ooaf9MfCbDa+NOR4A1Rw1RdNP8Atky3pacUXEa60wsEyWExvHp+9jjbkM4pjUJababsIMXU3vNsNnLHSBhG9sTdouzyZOlSqLrPeEjcQpABjaeZtPI4UZfNDQRzj8xP2x0he0+Sq0jSrOrrswYGZ5WiZ8xiErdmw2pss1SrTWxqmn3a77SzfNjAE3icdxTbVSJckd/ER5pdbgLuzRv1MDFdwDs/XVAtWmlWgSSdNRGFucK4m8Wmftj2Q/hnWddTstOeTmTHWFkegnFZwfhdHJ0TSR9bsdTE2k7Cw2GBy8yqosbi43dtHM6+SZH0VPAqsqspOwOogz7kTyn1xS8P4fRFNsxV1aputvCQYCqPSLzscC8Z4DNUuksrHUQT4gx33O17dB6Y+cIqPL0HViGBIEGYWLX59PIfIyeUbTKQjiyk4pnlqZVXQ2JAgjxCDEHliN4rmD3DLq/EJjbUYtPkAPc+mHHEKxXK6dLKoZVBO5Yk6vuOWNPCeGpm81Ry4vSpzUqX+La0+ZIHucLBY7Gm9UL+Adiq2bCuf6dIwoYgkmJMhbW5SSBtvi8yH8KcvTEk1GPUsB9APzxa5XLKizG3ID5W9OWJnjPb4U2KLQq/91Qd2m3W5I9hhXOc+iajGIJX4EuWBal+HkxkWwJnO0z0aCONHe15e+yovhUATc7n11YZ5M1c8Gl6a09Q8NN1Ziulg0xJVpKEA9IO+Of5/hdZSy1qyOKUU0GxZWBYOggErvfn54EIb+RR8mqRt7PZik9VxUJV9TVBULmCYM84B38XMSLY+8Q4UCo03QlAH0zaqCUIEgsIVr/6SDhXk+HIzU0clQzQT5zAmxsbX8+eOgL25oZfvKNKkKjIdNLu40uoAiedMiYiIJ+GDYWa3aJ5UqZznO9k6yVu6IlybKBJKbhzEhQfMz5Y1rk6ffU6FM6mLeOoL3j4F5FRzPM+Quz7Q5yqWYFvHWqE1Cs6TMBaYJEwoiV5eEGSIAnAAorFhsIAYmwnnPIWxS3ROKTkhvnaJ7vTUBsIjqORHQcuotiVakdTU58JZSTz5wY9CcVdbiClGVo5xPK0D7fXE0cwBXk/iEe8WPzjCcaas0f6hxkkweqrUGlbg2/wcEVuJU6gRWpDwgjUtiZYtJ+cegGMc3V1eFVv6XJgEbc9/XGujR0kF1P5zeR8xilXtmbJp0ugnMUE0DSsSJvvhWyDFhlEpnLO7/GAQo/tNpPmYte3lzxro5DK1ACwamecHwn57e/zwFOuzpQc9ok3UXtik7PdoRRlK2rS4WHvKraxG5XTERtbcY2Z/gNELKS3nO35YTjOPSaPC6baXGtfluvqpGHyUkSpo7XwellqtPXTNOooEnRBiBJsLg+RxoqZ2i6wKIK+o+YER9ffHIKWYl1NGn3NTk1Ksyif98kf+WD6HHczSZ0qDvCpuUcK0x/eoII25T54jOEv+LLRkupIb9vcuuqnUF4MEkGY6E3mPWcSuZo2uCL/AL+2GGd7QVMwunQAD1YsfckCPvgWkSVYE3UH6D9BhoZJbFnXaHPYaqw1w2gA7+ZA2x7E5w/iFRCdDEE9Mews+OTdphhyRSqil4bmw7tIAQmZJgCLz9L4L4xngUARiVB1aogbRabkQTcgb2nEtnajGFJtuLD5SBjKnmm8Cs/gBuCbeGCL+hFvLDYbsb8ng4y2ZBurAVVN1YKY66dX54X8ZrslQVO8Luw2MWA5ECw5+EbeU4yTOtQTUoHeMSCWCtJbeBceYPn89A4Q7yXYC0jYyZ2t88GKr+Ak7rWwysqCmK6BjWYMpEWBJEuOfwkrfnh12f7ZhMqEYf8ATGkjr5gTz5264U53iDBVYQWosNaj+y4U2iCJKnoYOF3afKaMwXU66dYmpTeIkNcgjkRMEdQcdjktiyeMhjQ4u63pVmQliNEgqAdvCZFuf+MWvDagrIuokMd4jcWN4+WOZZY09QJJFtgLz0HL1J+Rx1PsLl1Klm2YCBNgAOfU7X9MT5IxW6Kwk67Au2PDGo5c1abXUjVqANjaRbfbHOhxSuXV9bEoQwJMCR5bY7Rx7IDSRAKgFoIkHSJAI5iQLY5FxzhlOFzGWP8AQqbib0nO6Ebx0Pt6njSoXklJ+jbtPxxMxSQAxMsROxAFj0vP3xPcHqt/UVHKM4AOkkFhNxb1BOMDROi0TH35YEo+FtW2n6npikYJKkLKXyTZ0Dsf2ybKsKFVy9FzYkk92QORJ+EkRGw3HPBnEO07ZrMCjRVSh3ZhMqo1MQPKD64iuGZuiKLtUUMzOFvsBDEEHce2G/Z+norB1f8ACQuoWDHkSDt5jEpQV2VhL6F9fiD0araiabkeB0kMoaYO4sQxtbe4OCaZFUU1eoSKVNjTGnTCgTYlZYAgkSW2wLxcMlRqtdQahgATqVYHL97zgDMcR10kf/5EJVvNTdfaNS4olaJPTdnS/wD22rVy4EJUpt/seQR7WwHU4bRKNY0aqHxosCI/EpABKHTYzyE3GA+AduhUhGVg0GwBaY8Rj2HP649mOJPnKwSgmtvLlMC5Ow9cZ8Zp0zUsZbKDN5ZK/CixAHcjwGAADSIAPUWseVsR/ZesgqgBR/LqlRjI8TkLJPXaw9sXfGMgKWRXJLDs6+MjnLamM9CbDyxBVux1ejPdEkHwspsYkEgH2/zisWumSab3E05v4AC6/wCohQbjlI/PE9nFAYWYR1tI5EdMZcTovTcoylVm8LBPkfO//OMcxxlnawGkCAhAIgDFIquhJzUtM11870tHTGurmWJBJJIgyTj2Zgj4AvoTB26/PBnDuz1esPAUjn/UX8iThtLsi22wzI95XDU6FNnaopWANupJ2AAkknDOh2aakAtTNUJ20KXqEHpKKRPlOG+X4CuWQUzBhJqEuQDVZdRGkfFA0qB1mcUHYfhtNXY1KZFXddQ2WBMA3nnPSYxmnyfRqhGvk+yWz3YXMU11ASD/AGEg+6sAfbfCDiXCK9IHvEEAgNqsw1fCYHIwQDfHcc/VUCWsNvnjlfbLPq7FZuD3Tf8A1sxF/wDcMLx8km6DNKS32S2UydTuzVAGkWN/8WwRw7Kh1MnSBLG+5ki3Xb0+2GnZXSVr0XiGWQWIEciZ+WFdeEIDRbwx0I8ufPF8m7RJRUaZ7K0DrOmdJFgeZ6+VhjXxLLaRqHSGj6fp74Mp1gfiJCxyuft9saK3GGVWpU40N1384wYq3YJtJUDZSmqIHMMxuAPwjaWtaeQ3x7GVGACtoPt9Tj7hhMf2Z5XJNVfuwAdzJMRHOcPOGcPo00fvUFRifxX8rfucK8hmO7So4PjYaAOmC+H8PqVBLMRbYf554nNleNL62D5jK0ak6GA5BXMQeoJuB5XHpjVTPdJoqnxauv4YPl1Ax94jkgHC/EdV56eftginmBEQIgRYXAsPbfDx6BLu/QHLFjVaoQ2kgyAs6g0yDyg/vbDLg/D6dXN08uzM9AzUHiHhgamkxMQCCBEyDyx7iOabMAU6UCBLt59J+vp74O7DcNp06L5qqPFJRP8ATG7Dz5e3ngvrRO7ewfiPZupmq7VKSLRpbUl28A2MDad7mb4Ly3GK+XyWYTU1OtRalBXfSxIPsQMb8v2pGolORll8ubKOnMjlhvxQ0s5SD0o1kBTG5ghgCOYETM2uOchfNjVvQp4N/Ep+7KZkGrvFQABrDZlsD6yPzxJ5TOijTzLwVar/AE1Qi0OSSSNpC7dDGLzJ9gi4gKEBG58xE73In088Fdp+xWSRV1SHPhUC5YxExNuUt97YVOKDi2crpVvDE2/PAVWsTA6fU9cNuL8Dajq0zC7gg2/dsJ0AJv0PzxVO+iU7WmE1K4YBEWIueZJ/x+eGXCuJlRvdfr/xGEtNgB5/uMfFbz2x1HKVbHPF86XUFjPP32+wjCyjmNJ2mbEdRv8A5xgzyoPPn+v7/PGVLLMQWAOClo6Tt2buH8RagQ6galYMpPlvPUEW/PFxS/i22jTTy6Kx3vbbyEn36YlOE8LbMnw0pAgSWgCPv1Prikzv8PYVHQhTFxdhPqThJOPoYqXhK5vtLmKlY1WqtrNjFhH9unaPL1w5ynbHMJBDsBtAY6f/ABMge0DE1nKOl2B3Bg425SqQL7HDNJgi2tFNX7Z94AuYpK3RtIP1EH2wuzNNGuiyv9y3HuNxgHNUgwUC0tAN+dsF5HJ1qBBIKzsw88LSXRRN3TNa6CtyRFwAAZFxJnljVw+gveU21QNayLybibj93xX9rM3k6VJ6OWoU6rI2mpWMhlbfw6ILiQw1MYkRBsTKUqgV5FtLBvscdejtNnT+GcWQ1KlVg2guYlCAYNiTptAix54aZziqPBV7i6kRY+X6c8StftXoptrndiI56iSL++Jle0UE6ace8frjJ+NvZe16W3aLtQVpGbOLWPOPijoN/wDx9ubUtx/rmSd53+2N2bzr1j/UPsNsAZUsXLRZJ+e3640Qhiibe0H/AMu1OGVrj7+v64xzma7yoSVAn4l5T+nPBDO9SmJhY5DeQTfngOqkmQJjpbBj+wy2tHnrBQACSOh/X543cI4Wa7HShgc77/YfI8sa6SAggiY5f5w3p8aqBPAAAogc452UQJx0m/ARj9h68Co0oNYhpEzAi+3hBETy98exPZjMNVM1CST1x7CfjfrC+ReI+5WqhaHkCdWoTIPpF+mDc3x9aOkUbjzFz1nr6/pGETsRNsY13kKANlj6zirgm9kFyNLQ4zHGBUJbukJMX9OtsY0qEo9So4LWIAtZmClhbxRO1gOfTCSmzKZEg43Va7MoBgAbAADffbrgqNBfJktmHftTJ0N5SOfnhynFGqZAoCZR9TdSp3+VsInomMfcrVZJibjDE1pmyjmu6qJUQmRe/uCPMG4wyynH3p1e8pyVmSCAN9xa2FNclrwJHQR9NsGNntSCmqRaPfmcBjR/pfUu3SVqDIzNTldJZDDdbH0kW5Thbk6S70aiuWj4iAwjyJvv6+WI4ZPq3sow84bm6VAEuq6yICsNU23PJRuSAJPUCcTkl4Xhkuyi7Rr3lGaYDspOqCraUvAbcTMQPXEPSyaujOVNEpz/AAMTsIJkH0kemKJOODLqaZZgGAZdMWPOwEEHmpG3pie4vnDUbxKFTdNEBfWB4T9DgQtaDOnsX1cm04wzD2Cxtj7U1LaZB2P7+2NWgn1xYyv6PigjBdLPgUyhHob4+tT/AKYPP8jB/fvjTl/CQeY5e1scdVHTP4e0F7pOsT+v3xRdpAFoMQYsfLEJ2K4pU73S7EqFnbblHpgvtb2iBmj4oIHiH7vtjM08jQqSsjeLsGqGqI8UEDe8Xt0wEKhHiEb9MfalBpIg9PljYcv4AfP69MaeiFWzKlWkRv6D9x64YUe0VRRDQwW1x/wZwpRSpEgj0/LBPEOHsanhU+IiALmWi0dZnAdDJurNuX4qgeFpwr+FgJMho6km248wMEnLALEfn9cYdm+CtUqTHhS7Hz2A+59sUdfhwFNz6DbEpySdFuKLatk9mc8TSC3nn7fr+uAxUuLY25mSPLGuhlv7tow6VIEm2zdTqahHPkdvUH3wXlKihhr5EMwjeL+8wBgNqwO4k9diPfn7zjbSy+rnt1326Y516dFu9DClXApBmEyTbqTefnjDLUU1qzSRzBMc/qMPOB8IWpSFtbAgX2F4J8xYHDzM8Jy6xTbQdXI2n32HqMZpciTososkuGcC79yVJCwD/dck238sEcVopQIQGW3gcvM9MVx4WlBFSmulNV73Njud7kAfTE32u4XTQB0VQSJtzn9xhY8mUv0FxpaJJqup5x7GmnJbzx7G2jHZ/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t3.gstatic.com/images?q=tbn:ANd9GcS2WgrkeFZUhh3Kgk8q3DPL7ivWRnXrtw5MJ7t2wasHAvRHus37-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1700808"/>
            <a:ext cx="1659541" cy="144016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MSERUUExQWFBUVGB8aGBgYGB0YIBwcIB4eICAeHBoaHCYeGB4jGRodHy8gIygqLCwsHCAxNTAqNSYrLCkBCQoKDgwOGg8PGiklHyQsLCwsKiosLCwvLDQsLCwsMCosLCwsLCwtLCksLCwsLCwqLCksLCwtLCksLCwsLCwsLP/AABEIAMABBgMBIgACEQEDEQH/xAAcAAACAwEBAQEAAAAAAAAAAAAFBgMEBwACAQj/xABPEAACAQIEAwUEBgUHCQcFAAABAhEDBAASITEFBkETIlFhcQcygZEjQqGxwfAUUmLR4RUzU3KCkrIkNGNzg5OiwtIWFyVDVKPxNUR0s9P/xAAaAQACAwEBAAAAAAAAAAAAAAADBAECBQAG/8QAOREAAQQABAIJAwIFAwUAAAAAAQACAxEEEiExQVEFEyJhcYGRofCxwdEy4QYUI0LxFVKCFjRicsL/2gAMAwEAAhEDEQA/ANW4hwSjcSK1MPB01I+qvVSD0wCv/ZZwyohH6MqHfMhYMPiSZ9DjPfaf7Qbmz4o9NWJpotNlQNAkqCc3jrhp4N7b+Hvbq1d2pVIhkyltfLKNRg1Oydh3lyVuGihvfYbZsCaFSpTMd0MxYT0nrE+uEmp7DOJST2lL4VG2+IAxqHAvaFZXb5betJ/UIKmNpAO++CfFqVRYIZh5iAPX89cYc3S82HbU0Jsbnh4gjcfTiitZmNWFj/8A3G8QAJW5ol4nIKjhvuj4zGFHmTlTiVjBuFqqhMBw+ZZ8JViAfI41a74HTElM4dRo4Y5gwkgT1kA/wx7rcbrm3JNQVkKAOtVQ6kaQwGhBnfXeOuuKw9NxSfqaR4J49H2Bkd6ivysJ/lKsP/Mf++378Srxer/S1B6O378bWeLW9zbuLm1tma3+oVIGQ/0eQgr49R16zhP5/wCXLA0adWxQ0mIGelLMNdirEnUEajwIjrjSwmOixD8g0O1Hjy1F7hLSYKaO7CQjxmvP8/V/3jfvx6HGLgCe3q/7x/346lwwldBJnUzoPI+fljq3BKi5e6SHJCwNyNwBvOHi0jcJSlK3MdzA/wAorfCo/wD1Y0/2PcVqslyatWqwdcqMXZipg6qCTEzv4gYymnR7MnOm0gzuDtqMPnsPr/5caZ1TKT8pO3XFJo+sicwmrB15Vqrt31QDjN3xFDrWuYjUdo+nqAcBxx+8/wDUXH+9qfvx+gvaLUpUbZ6nZB2chVXQanqTE6RsNzHnjGbLmYUKjM1pQrt9U1MzIvogMT5nGDgsdJNGTk25HdQ5oCHLxjiOVW/SLpUeQrGrUCmN4YtBj1xC3Nd8P/vLnTwr1P8Aqxe5g5irXrl6pREAACIsKoGgVQSSBud+pwMo8PNXRFgD5n92NJkrstvoeH5VKVv/ALYXywf025I/19Q/YWx6bny/O17cD/bVB/zRinc8EqJ9XOviN/Q4qvQUgwjA+v8ADFw9rtQupF1584iu95cn/bOf+bErc88RAzC+ugQZjtWP4/Zivy1yhUu23yIN2P4Thi/kWzs5NyxZvdVNQTHWNxPjoMLy4pkbsosu5BSGoC/tA4kd765H+1YfccXeH81cYrn6K6unPQCqwn4TrscD+L8Rt6o+goLRgktLZ5PQLI0HX86sfs440VukC92QqiNdkJ1/twfXF3zFsectrn8Cs1lppr3/ABO2t0r3NasuZZyGoyt03APd3+OFn/tNxUQf0q4AYBv5xiCCJ0J6a4cPabfOz0lzBwaSddJLMSSNNdB9mFlqyU3BQ5gqoACf2R3TP2YQbiSRmGx/CNJGGtb3oPW564srf55Wjybb4RiR/aLxMJ/ndUk7HNP4YaeHcTtLqsouQKDUxAbKAGHUNAgEGNTvqMVOI8r0Xq6PSKk6EOo8ANQdZJGB/wCo07LI0g+yFk5Jcp+0DipH+e1p82H4jBHg/P8AxJq1NTeVmn3l7sRufq+GIb32fVVMoZUtlEmdfCZ88XOF8vVKCCoUNVmkUwqneNTmjaD4+PgcGfjmFtsdZOyrlV7mn2k3dOn9Dc1FfMQZyHQeq/mcKX/e7xb/ANY/92n/ANGKPNF2kJTBDVQWaqymVBOgRSNGyiSWGhJgbSV5Vk40oQ4MAduoNJwHtf4t/wCsb+5T/wCjEp9r3GBr+lH/AHVL/wDnhLWkSdsGRYA0tZkb/AYOGkqKTly17WeKPVYVK+cZCYNOmNZHUIOhOOwocrUy1VoMAIfvXHYkDuUJo9sqgcZrMYPcpwN9qa7jCEbRiYA/O5+zDp7ZrojjVfQd0UtCJn6JN/HfCbnq1Z3ZV75UCANgTlGg6CQMQXiqrzV9FJb0KlMioh1AzAqQY8yNx8caTyx7aLimqUrnKaaj38omADC6Dy/IxJwblRaXDqt0RmU0FIIiSErCoHHn2UT5gjzwr8aoL+kkZQtMNIygAa9D4+OKYKUYpshZRDHURw2+BEDTVhaDwbnqjd3BSk3YZ4jtULKNZjMCCCfGIGLHGeSKuSqLd+0U0w7BGUy8tKAKSygiNYP7shs7ytRrFqckqYgjp19PXDTQ9oVRaihKJp6gFg5zDx22+3Af9Kwjrc3sO7hYTceLkaKv2Q/iPGezOVgUqqoUg+MQZ0001jptirb8YZ0RGMxUBEn3UX/qaflhxXmSlxEtbXlsi1ay5aNyxmoGE5MzKASAdx4eOmMw4nbVaFWpRqqUdWhliIjTYgGI28sU/k2s29UZ/SLnkZthw/P0TRZhe1VSAuY95ok7xOnwwzPxnhyPw+pRr5jSuZqhlZcqMkHVhlIBG4Os4TstRKqmIK0kJB6ygMj1/fjQ+M1FvOGUr2rQVatGvSzHKvfTOAQ0ASDm+c+eNjpGPNG4jYjXnqEhJr2gqPO/KYvKz1rLsaoAkmlUBkR+ySMKfs64mbW9EjWWUjboQRO3/wAYaL/l+2RK9U01FejdPRplGKZFQhkZlG5YNudwoGkHCpS4Y2aoR45pMjU/bvgcTmzxhzho4cOII1UDmtX59v6NSlTQz3odGI0IMjRp0Ox+WMrvuVVzSj6eeh+exw3cvc0GqlKjxBU7Fe5mg51gQDpqdgI10xa524bw2xCE1qrGqMyU6eU939bNl0B8euPKNwGI6N/ptstOxGt+Whvnp5qXhIdDg1IAZ3+Ex+GC1nZAnJQpmo7aAKDMfj6481ea+GJT7tpXqVIiXfKPXuwf4YXbzmypUlKZNCm8l1pzJ/ZLe8V02JjBRHPNuCPGq9Ab+iHoE38d4lb2VEUe5d1TmzKPcpsyjdh77hpGh7o8CcCOSKH6SxDIFVJZmGndUSdWMDwE9SMBeXLFqzRAKxGvSNdsapyvwymlBma2atmrACHChIAMkE6zn6iO74xiZOrhaY9zuT85q8Tc7wD89aWanilV2LqcqqdpJYfPY+gGBlLhL1AtVxVfO+uVWZipOrZiDJJkDfY41HjPINR+JVzSZexqMWjbJIDHTqNdIx5oWLFOyWjX7RWpT9DSzhMrdpkRj3V76EZjMx54IcSyL9Na8fnjuoDcxWY8b5eq0Wl6ZQMTlG8ACdSCdY3nXBDkHiIS8pkqGJBTXQCVyg+oww8+8LuAPpKdbKIClkWlA0kkUmZG0UDSAS074A8i2JF8iMpzrVUEeEHUH4A6+WCGXrcK4vrY7IjW0+hsnHn/AEdmKxowmY93Kgjw1H24C83VSrgdkBAy1ImCy7zGxEaHqMXva1XIqimAV94z+sGZT9+Ja3NlCs3+U0ySAAKiEK3owiGHqJHjjLwrnNw8bw299uSNijbmjuCT+2DaliQo0BGoHhI3wXFtU7PMtJ2QAdDH274YOEfycjM1dMzGCuQadZkSBiLmznOtclEpZaVINtGu0KJ8yOmwOCCZ8szY2MNcSftW/slaShQ52u7Wkbei5pLnLEQCwJ3GcgkbdMUuJc33tal2dWvUdPAsdeuomDilRoNVZh9cnrikSQTOPRHCwsdmawa8aF+vNDJKkoWxb0wWo8MUa4F0rojy9MWlu2iR+fXDUbQqov8AoNMrEHyIMY8Zgi7HY9Rpina3hC6tOunU4sZiRr8sH0arBT8tVT2hCiZQkn4jHYn4IwosTvKxrp1Bx2KGPvXUpPbKZ4zdf7P/APUmB3IPEBRvFLKHR1am4Pg4I+BmIwW9tFmy8WrufdqFcp9KaAj8+OAtk61qaEMKFS3X39YcZiyjQd1wTAJ0IC7RrlztzMLXbHT1UDdaTwqvko1LTOxCVrmkEH9E1IspXTbMJG/vaeAo8T4fTennVOzJKjKs5ZhiSJ0iZWBoMnyrit3aF6hDI5VayKe9SZgUPd3ya6TqNBroSRq33boAFydmmTYSzj39f1VcEA+OY7HCXQ7HjFW0aG83CjrdjjrW/NNM5JIvrM9oTl72hBzfu+GLfD7IsQ0Z2iNNP44v1bemHVapcltkUiTG5MkD4sRilU5sWhVyKBTAHvDLWafDcKD/AHselkfC09o68hv6LqG5TJwMUKRFasFp9nBnYD5769OuB3EeN0L6vd39wq1BRinb0z3VKzlUNAzEnNm11Gvhhf4ZcreXiU2c0VqypquBVaTsdYFOTAlQIB64dqHs9oW9pcdtdU6OdGpk1QFBq0qvdIPvar0AJMzjFxeKje5sLQWk+pHHXbYcD9UMkXYQ3mThFOo1HL9ErUQQwhSADCggqrHQe84BaOoAOLPGudadKy/k9AKhdRndmjIAwyxp3nJAcnYAj4CLXia9tb29GqlUsKVIGMqZ2gExkGVc5iSuYwDBxRo8P7S8WpcnSrUdZUEw6MEKaCJAyEGI7y+eG5J2RYRsRNuA1Pqa8h9FLiCABun26s1NOrcHKWr1EqAoxIAy5MrZlXvZpIInQHbSVa64qitlaZJ3jXDrx+qgtFVGBRVVAf1mVmnLGhgHcaSI1jRJuLEu2YrPgQQuniesjEdGhzcKwu5e1mvZSRWysWCI7rUme9BG3500we9pnLNGstvUQlHNMDeUyqAAMsaHXceG2B1nbJlCqNVYEeszhxtKC3CrTqDOo0XcZSR9vofLC/Ssc7mslh/sJsDiCPtSjfQrAK6EErqYMb/hE4vcv8L7aqFkruWbLnAA8dcP3Mq2lJ6aqKjGTnlRMZiB4x/DzwN4TzQtnmZKa1GIghpCyfrED3oxmfzr5IrjYbOyHl1XvhtClZqz61II1iNz0HTTXGk8Dt6Xa1alGTSe3WAfFSGmPicZBb3Ve8uS9Q+8YAUBRtACqPLr95xtvJlklC1NVyFSkmUsxgAKveJnSMKPhzOLXaucDfcK+cFINGwr3L+Z6tYvkZSqqjCAdiGBHy1/dhRrVmp3BYMxqBswXtQAerDJ56rl8id4GFlfaxb2L1EtaTXCtULBmIpADaFEMzDzaD5YO8ve0pLrvA0LfMzGpRMEklpJDkQc2afd3Dd4aQEwTHDDrG/p0F3qCBuBZBFVromXuZ1pyaj0Xrneo1zTuCKg+jpk0TlkrkRajnf3p7kjUSDvjPfZ9fLQqB4l2BhjrE5hp8t/PDpztzElKnVd1V2dTRpZZAg/zhMk+6oC6bksPE4yrhPEgrU1IAh1kttE6zHTWcM4GF0mFc12x/HzztFBYyTtck0c53QqPSB95e5r11Bn56Y0e/5LtLwKykrVyKSyj3u6O8R1xmnNuUXFIT3RUAJJnYifh+7DzxfiVW2oK9LRkUKT1BiIH2/LDUGAbicMHB7mFosVrvzHEKcZXWnwCo8S5PtLZ4q3Ts43RVA08yTCzhV5gFKg00R3yCVzksB6DYtpvj3f8U/S0+mzms5A7olmkiD3iAJAjfp54Oc0cHoizXPoKWgLGW22mZJ9MbXRmCZE178xe4AUTWnHQAaHvNlKEUNlllvcstQt9adZ+3El/cvWcaegAH3jfBu3tqWndB8/ycdc2SjULJ+X3YYDbFEoNKnSsVSmMyktv6fv6YqAdBg3aWWcQSYjEFxZqpjLr13wTLf6VNIf2WU64loEk6beePhtszSfHF6lbnw/PyxIBtcpadDviT3cp+cjx8sdi5QpMx8dDHTTTHYh2pUEKf23XQPE6ifqRP8AaVfwAwh0rllBCsVB3gkT6xhu9sFYtxi6n6rKo9Aq/vwnLHXCJ13VbTnyrYitBqdq6KDnqZgiUx51ammkyVEk9MGuaOVzSKLZ16tU1hmS2yv2mVp+kJGwJ1g5Z+eE3gnH+wdaroKxpj6Km7NkU+JUbxvEjXXBPi/tMv7hgWrZBBGWmMgg7iV722kkzqdpOMt8WJGID4jTeOvtsfbLyRA4Uor/AJc4gxdGt2AQ97s0UqrRoGZJE+RadR44rPy2wGVqdVKqIS9NkykGJQjMZOYSSsCAp+D3ybxq5uri2oBKdKhSIfIq6KBrmIO7ndZmCcxkxhj584/SWzq1kpoDcN2SP1bKrL2hPkC4Xy164Vdjpo5BEWizW3eePlZ+a9V6lZPxnjlLMr0BkYUkplfe0ULqzsqksco1UCI3wI4nx2tXdmd2OfcZmb/ESdxO+K2Q1KkKJJOn59MF+WuV3uLjI000pjPWcj3KYEk+pGw6kjGrUcLczuA4qlk7I5yxYolXh4KgP2jXdViNRSp6qJ6D6NzHWR5YeeROB0nsKVzcoKhFxVqhWEjvOikkdf5ufDCrQtnrVStFIqXIFKkn9HQWNCekhBJ/VRj9YY03jtBbWypUEOilEHnHeY/HKT8cYOJxDzNDE06uePSzf1ryRGtCV7vKQERVp00HcVRoPxJ9Tislqkgxr44uFMzAD4ycSXBpU6gokt2pp9rAGmSco16n4Y92Bpor2q6JqANPHBzhxgrlMazPn0+3C7VLF4203+7FywSoik0+/UVWKqze8Y0B9T54pmIdSg7rxzpwkMaj9mBn7yVIPdJ3EjbWdD44R7Pk2pVfKGHwlp+EY0/ljmg3GWkaFTtcwFame7lBPvw+jqD5hh0nDS1jbUjKsgk7qoO+5kHad8eNlhxeHc5sAzDgbA9QdvJQcpKC8pcnUbNAzHNUaBmaBE6QvhiD2vXFT9FS0owBVBaox0ARMpgnoCxX+7HXDTdcr0rj+cll66kHTWAR7o9ML/O1j2xt7WmISqcjGfdpplY+ZJVY+OFBC/o8iWd4Mj9+4AEkeWn0RG5SQsDueXKtNEqNTfJUJyPEho3j+OJ7rlOpTSm2YP2wzUwks2UGJIGo7wIiOhx+ieJ5aVuEpov1adNIkSdBofAa/A49W1otLKqo2WmkKyk6zv3BuZ1mDhb/AKjfV5eJ47/NOfFFDG1ZC/Nv/Zm8dxTFCsXIkJkbNHiRHdHrGK54HUFQow1BhgCHM+HdJBPxx+jOL8FJpLQpSqVH+mZYUkQSxYiDLEQSNTPhOBF0x71pYKlCnS/n68QKenur+tUjc9J6HZqLp4yDRo9dhzP2FE/RV6pu6w25qVKDhagJyMQVbQg+BnUHyxvnH+XaVayo1KbNlq5HG2krmkabanTGCcbVTUfIWdc2jERPrqdTvG+N35e4jSvuB01oVxQqUaQRnY/zbKAGk9AwGYHzHhj00UzIwDJsdCNrvghPvrKQm15CSmlW4BmoCqqWE6ka5de7A1nU+mFPnewrsiMQzIiwSNderEDx8saZydZslAJWujdiv1khFgxKMwzk6bnTTTxJLj3LlNaRy5iI6mfjh/B4/DzZoI+B9PzsrOsdkrA+BWBf6uYdcMdXgSwMux0idcGr2zFMgIgBOrECNNvn+7EtRaSqpzgmNcHkiymkIikrUrGNtDiKvaTspYnDJ3JmOnXXTFO5vhsEA6CBigaQuASy1sUZQwOpjFuohHSR64tXCl1gDWQR/DFSjbVS0toNvXXT8MEAKmkV4PQXqOn44+4loWtQOAkkZSTEaGRuT+d8dihu1yVva/WzcYutIysB8lGE3D37ZrcjidVo0cmD6Eg/h9mETGegL7ODHLNpUqVQtNQzdCdl8WjxjAcYKDmBlodjSVaSkfSMoOep/Wcmcv7CwPEHfA5Q4tpvFSFoHDLtQ/6HaOCzAtdXBPdRBq8N57FvDQTJwA5/5kF5WpW9uCaNEdnTEauxgZo8zAA/fGFWlfsiFVJAbfz9fH47fbhs9lfBy97Trup7Kk05z7ucCQP2m8hrt8c52GZhrxB1LQa7zz8TsBwVrvRNHL/sqrWuepWRazLTzCmmuZ+lOfDNAY7Rg7ecqtb2Zpkqaldu0uahYIKjyMtJWMQpczpqFU6SQME+Mcy1S+SkTSUaTlBdvgZCDyjN6bYGF3LyzvnykiW70dYk5omMJw9HdI4qpZ6bqDWt6bWOFb+O+yNlARDly2oWWZiHq1m9+rkVBH6qKzAqggdOg8ABBxziwrupGirMCZk7STttIgTudcBrurUOgTffX95xQsb0MWVWUlfeCmY9YxvYToOKCYYh1l/M/YK1IzYQao0kaj4nqPTApeXU/TalPt7l8tmrZxVOcE1D3ZM93Yx464McIoTUWdFDSZ6ADUz4eeA3CiKnH3ajVU0m0LBgVqAU0zBSDDageOx8NNl7g1tIUlaXzR+uiuZ2ICjXrAiSQBqd8e+BcNc1pJEToAPsOJAQ1XKV6nQDUYLW9lCVVnIxUqC0iCZ1JBBAnwIOKBtW8q7W2dVPyty7Xo3Vcu4qW9TvoGkspJ1UyNB5AwRGkzhcq8o0bWtUt07Ts67woY90b6SBpp1MnTrjQ+G0Ozt8v6qhZkmehgsSd/E4l4jTJpGNGKEBtoMQD1iCcYr3h8xhrYZvUnT2VCO1ohFH9IoqaLD6JQop1S8s2nekTIA0Guu+AnFa7HitqqiVpUqj1D+qGBAPzUD44K2FSt2FOlVpOGo5U7VjIqkAgsuuYjQGT4+MgBa9B2q3pRVepNNMrAHMomQZIgQfHpjxnSRvGPLtg2hfDNp7WU6xgBy6cvtaICtSV6TZTTRQ7KsRLExOXfUTHqdsdxDmpKSh3BRG0UMJqOfBKY841OFe/wCKC3rBJFzeNpToqwCoI0NQyAoA1y6ab4ROI8yVDVdu0z1vdqXO60xtktx08M+56QNSHD9FdeQ47fudu7v48AUV2S9dfnzVaFzNzVUFvVFM5TT1qOJPZztSzfWqk+8RAUT4DA/kmzXiFBVesOxSS1FGhncsSWq9YJ+cjXTXOeL8ae4VabH9HtaY7iD6x8T+u5OpJxU5dvKlEmpTdkgwGHiQT012GNpvReXDlrDlddg7/D4bd+5pn7WQChz+cFtnOPI1B7F1oqKJpg1Bl2YqDo0+I6/hIxlPs4481rdqGE0LjuVUIkFT7rQd4J+IJHXDZY89qE7GrRinXBWtWaqxLAiJkAkGCe7rE/HHjnDlynTpUL61R0TMAUcEECYBg6wSOviPGMLYTrII3YbE2Q8nKTzrnZ1vbkodFzPgtLRCr6BQQYGkBQDG3QRg3xeuopgHqJ/PxwPvmo0kNSoSQSDChnbMRmy5V12nHqq4qNTcyqkZhmGU+hB1B6wcN/w9hpMPiHNlFWLHfR/dAkOencEt8b4eKgBybbHbC/d8KyIWykyY2mP/AJw/XfEqSxndO8YAJGvkB1x5rUFdJA6wY/OuPeZxWoQ7WatYPAIXEdS3KGCsE7eOO5x55qWty1vbrTORRLMCxzbldCAO7Eef2WGu/wBIo29zGVqiwV8GBIMeWYH7MWblsjiqtcCaUT2WWDoPExrircdpoEb+0B+OCT8Oz6s5jpJ038MS/oJVlkkg+GkeuL5SBYCIpLCwKiQ7BiNYx9xaqX1K3TPVqrTUnKpbrufwPyx2AlqGSs89r3HFrXtWkEKtQr1FzZpDAkdIBUyPE4QsOnOVoW4jxOrplpVagMiQS75FAn62rMPDIT0wl4yEBdj6MfMfUGoxy5NnAOHWiopq/wCU13I7O3QkDy7RxoP6iSx2lcaBy1wq5dnuquVf0WctEDLlYQSuTTIopSFEa5idzOMe4bcZayN4MDj9B8Hupu6bH3by2XN5ukgn1ywMef6VmkwxDmHXez3EEgcrF96KzVS8bvEtrevXMdxCRpu2y/8AEQPjjHOQ7utX4nRYku5clj1Kwc0+WX5Y7n/nK4uahoP9HTonsyinRmQlc7eJ022GAfLt3UpV0qUc2dGBBVc32QenkceolnEo3oV9lV77NrXPag/Y2JdGKu7rT000Mkx12X7cJfINHJxKnTdZCUmDgad4rJnxhiN9O6MLvHeP3F1UYVaz1lDHLmOg1iQugXTyGK1a4dy9QGCdyCROgB6zr64s6V0kgfwC58lm1sXPVxTtrCvDDPVXIokT3iAYB1jLO2Ef2RKTfD9mm5B3A0ifI+GFW2smcqWOYdddh0k9AScHxzibemVtu47d3OAO4ukhT+sSN40kxvpz5SXgn091QyZnBNPtDvLhblLWjUannQVGKkqTLEASNYhZ+ONI5G4NntAtWXAMS5zyNDGu4B+GMa5Odrmu9arU7R496oxLEjWJOm0DwxulHmBaFpbnsmhyKYykALpuxJEddpJg4G/EEkkn580UNc50vZRMXIq0HyAjLIg6bfhilxCnRr2LdpNRF7xyNE5TPvA+P3Yo8m3LOtdXWFmVEyYEjUfL54s8CpqEqWxV0EuFzmZB6iI0mYGPP4tzIek2E7Obl9/zSYiJMZc3cG1aJRLWj2KxTAGUeAjTGIca4e15d3NXtsrmowCh3WAmkFKdF4MDqwJ3jXG2XSrQopSBzQMqx1OMQpcTdWWm9e6RxoUSoLdMx1JapUeCZOpVBO/nhLPnxkz4v/ED0/ZXbZALlTsvZ21UxLktrILa/wB+kuvxwToex9KjZad0+YEZlNNZWY1jtBIHiMWHr3VTu56bAaTV4j2hj0WoqH4rhu5J4Gi1RWFNqj0xMobV1JPdjMgLqdZ3EgHXcGz8TiCQBIAeQAP59lZ1cln3MvsjrWeXtbqjlacpIqaesIYn44D8M5cuFcGk9KqquDAzZSR45kGhEjGu873dVrsql2lILAyMyUyNBOU1KcGd5D4HW9O5ZctQVKw3n9ISsP7ioxI9AcFlx72kt0rbX/A+qq1p3vVLFfh9ybihXNGjQTtaalVrCScwByqYbWNoicOl3VrcVqU0Wk9K1Vg1Rn0zkHVViQ0GRoY0nwx9o00QfziUGndh2MecC1p7byTgryM80FiGCllDqCA8Me+oJMAnp5aaRjFxc4yNky6tNA66Xx8UwJXXZ10XcU5mq0r9rahT+kdVCs2gllBkCO8AB4xO+gwav6Bam0jY69d/P164mr3Tm7SmNFWCdP2TMn8PLEV9xPLb3D5T3Tl19YzD5zj1HaixmHs/7tO7KkxKzJbW1W55rI+eFEEKoOVxPUgdYnQa4fOQUY2tM5y0g+cd4jL8Pz0xmnMd0GNRFDFlysRqZkg6/PFChx66yrTpVHWmScyqYBURoSNwQfjj0z3W4klZ7ZjnLiqfNl9mvbuqMrKajdmdw0ELmB6jr4YeeXHpVOHWoQqHpqc6g7NmOreBbfCZd8F7Z1z9zTZdDEfKIwNF5UsLhhS2iCr6hh5gR66RgbHtzl92NNiixSjNqiPtLuW/SKQGiinpr1LGfuGLns94vWdnpOWdIBBMtlIO2Y7AiTBPTTChxDitW5qBqzZtNNIAHkBoBIwQ5Y5mr2FRmpwysPpKbTlYR4jVTruPtxQSf1S8XSMX9q0c9p9Ru0t1PuCmxHqW1n4ZcdgTxfjtTiFYMVWmqqciAkxqJknUk6fLbHYpK4OeSFV7xav+0WoUqXSR/PcQrOfSnKr/AMVWp8sI2HL2sVR/KVZBsjN82dqh+14+GE3Cqldj3RaDOPGOxy5SUfeHqMfoDhnu8NfwLp88v7zj8/2/vDyOP0FwfW2tD+rcAfNf4Y8707+ln/L3BRY1jntBtuz4ndr/AKZm/vd7/mwN4R2xfJSZlzRmymNAeuomMMvtgoZeLVj+stNv+BR94wK4CyKzMwEgqVPnm6Y1cK/PhGP5tb9AhPNFD6Fy/wBIoyEEyxIE6eDHUDyBwdpXDtSpO7uFDFdAe9JEISNB8enjhXuqJViDvJn5kYLlMtJiBqBTIkA66HT10w08Ch4/XRUcrXHLcBUVRlEZiPOAfsnQdMfLjg1NKKn36jEbE6CDrA03gfHE9re56wDCAiK22vugn7cRc1XK9uoUQoCkDYdOm2GW6RBza80uM2bKUd5R7OmAuZJMECZkkkH46AR8vHG4Wdj2tOgHYqArQoIynNIBYEGSNx4HGH8jg9tt3NxA3IedvjjZeI1F/lCxoKxDojM8Eju5diBocxXrtHnjMxRcIW9Wdcwvv12Pim8LGXyO8D9F95Yla5VhBKkH1/IOB/Mlo9tV/SEcqHYZgZYz0yDYAAYs8brOl2nZiCaiycpYZeswRkmDqcMHHLFq1FghglSJ8PzthbpyB0jBKzdu47jV+m6LgZOqdR2O6U6fEDVL1GkBQQo8I3PrAZvl4YWOXqvb3totQkCnbPdECTrUYwsAEkBCBAHTBumAlpW2labnTpCsDr6kYp8v8JjiZPatRFK0t0lesx3Z3E5TqMeZwTWFzmn5w/8ApacwAcQNkpe0Zyt4FUAK3ZFQABEgEgbbnfGy8P4PTpUremoprGXNJhmK+hltZ0PjjLfaDYZuIUP2moj7QMahxa6SnWty7qgB0zCdSTsY8vhh6OUNij0vs/dv2tVmt2Vo5X7JVr8Zr1BfgVMr29ZiO6rDIcwCwRGmWf8A5xmVPnGq1dqTrRqOXCq3YUhoT4BNG1GvljWKXCouOJgD+cTMP/d/hjCLxMl7nHSqvzgHDGDiY+aYFo5jx0v3UOrLYGxHoQmzmq7rUVFNa5+k0ZEZguUgiCBC9DpjbOA0RCaAAAbbQMYfzbYMlysmQ2Vh6QTEeWN2tFyUSRqSAq/HC7oP5iTDNHMk+VH9kLEuDSSEK4fxbPe1pACijnDHzYL6RH34+3lSOHVyxnMYmfFh8tMeeZmo0VQ6BwvZsw3ILA5QBv3ukTiLnGiEsVpRIcywPgAfxIxpRudiOlAW6tYCL+eICVlaI8NdbrJLhyKlzUE95IBGonKBv648cuWJLrP6uo8sDLO7ZiBJjSRPQkDBL9KAqOmqlVBmY3n92PTSyZBZWS1t6K/xO9ySEjMB1IA+3fCNxKuazIXIzHQgeEb/AIfDBDilzAYjWR+/AoSXSOuF4XuDKvTZGDaNqNaRRhHz+f8ADHi8cl4MSQJjT7MEqtIEydv4HAoGaw/rfjiwdwRGmzaOcu0garzEBY+0fgMdiXlm8WnWqZ9iukDrmx2KOla00ShOBJUPtJeeKXf+tYfLCzg9z288SvD/AKep/iIwBxATa7HY7HY5cp7RJJ8lJ+zH6A5OTPY04+rWpn8PxxhXA6cu/wDqn+7G7+zE57P4odfn+GPNfxA6ogeRCLGs79uSRxJT+tQQ/JnH4YS3cooKsPpFBjwh9vXuzr0w9e3lP8uonxtx/jfCDaEdnVJj3VAnzYbfAHGj0U68DF4D8Kjx2l9vKLdoQfe6x4ljt8cWrU/RVh4ER88RUbgs4ZiSdCT6MTJx64QpZavoNfjP4Y1jQaL7kA6q3wimweox0IQTPgQMDuL1ZqnyA+7Fqg5c1o/Uzbx7sD44G3SkNrvp92DkVF5qGjt2tL5FpzUorO7EH4nGkc13ooX1Oqqk1eyyIFEzI3I8FmYG+2M25Mc1KiOg1BkDeNj8tcaT7SeF56NG4BykfRnpo8R8QR9vzw8bGTFmGlOB9q+qf6MLevyu42PVTctcBFcLXrlnKFxTYu0vMyxEiRvoR08MF6vGCbU5Qc0snoVUkn7Ptxk/BrqsjmsHIW0XPEyABIygbSzNAHUth34lf1UsGZFNN86ggH3WcrIn9lJB/rDEPlMuFczY1V+X4TWJwghxLWg3ftZVG1XNSqp+vSqR56YY+LcNpLECKtdqZZtdFQwI6A94/P0wnck3LVbvVjlDQo6GIEA+Zk4ZeK8bS6uRQpszUwcmZCqkNOrITqwUgAxodRjz0OHLc5O+gH/Lf2HemZweuA80N5x4b/l9vA2en8hUH4YLc4V+/RFRzSXMChUwTEbHx18oxJx8E31JT7qUw7GNZZwi6+oPxwO9onF1T9HQlWLKw7PLLEt3R3p7oJ6+R3xIjcHvhFjLqO+nH9ihQuzOjPcfumuyVXcurBkqousyToQZjyg/E4/PnPPL7W9ekkyalR2gbgioVE/2QMb9y/b9nZIB7yLuBuQI+O2Mr9sCA3NkwVg1Sm5M6d6Rt8dfkeuNPDAh4cP7gXnzH5S7Tq5vl6Kjz1SKXVJW/oaZGszIY/Hw+GNvtl7lJm0CoGPqRp8tfmMYbxgtXqiuw2ammp8aZbw6AjGkc0cystKt2ZUiiAsE6Fu7ppuddsVbOzDsD2jtVlaOGvP2VpYjI4N9VBZ1FvLktSqns6VZSe7OfqACToPHTHc8cQzGqAdERgPWDP24k5LoVERM4AYnWBAmZJMbmNCfE4E8bUPRq9SwYCOpg6/Lrhj+HgC6UjgQAlOlHU4MGwWScObvqdoIEegxauq4Neuf9EoxNe8I7MFwe6rU9D+2u/zwGvKxzVT+syj4DHocQLGizo91DVQiiD5H7zishl09Biu1fuEHWTj7Tq6j0wFugRsqJXtyAQsaAYEUdXHrgjePNReun4YqWK/SqPAn7MW4qG6AqYVIfw7v447H3iC/S/2RjsBeASpGym50P/iF3/8AkVP8ZwFwa51/+oXX+vf/ABHAXBEVdj7GPmJKazPkMcuRrk+3z1agAn6JvuxtXslQiz+CfccZb7KbTPeR4iPnjXPZksWe0CRHwGPI/wAQSdh7P/X7o0azj28v/l1ERtbj7Xf92M5SvCssA5o18I8Mal7b+D1Kl5RdFLA0IO2kO3Wf2hjOKXBKhMaCN/yMa/RL2DBR68Fzo3F2gVelesqsoOjb4n4ZxTsSxyK2YRrOnyx7p8BrMcoTX5T88F+H8o7GoQepXXT4jfGi7Exs1JUswkktgNQG2vijMwAOYEEHwOOua5qvmyidNB5CPwwX4rwdQ0KkGJgGAPsx9seWatRZVYB6zGI/m25LJ071xwrg7ZM3InMdGzKNVo1hJgFSrDUzEHLG3UnGyce4mtayrCmAxWkr6kHRlY7gkSAp674x3gPLNQtFdVqIsEKRIMHYnc6Y0Ktbr2txbgpRQ0KKU6KqFDVCKzDQDZRmOXrAnaDk4rHNkY6G+F3w0RWYfqpGvHNKXLNm7Wxqb57qgGU7Zc0qDpJhipI9cHvaDxjME4fby75u0qsYMEzGaOpzZo/q4RVv6tGqihmQrUDMoMaodd5Eg6AkGMerLib0y702KsWbzPqWI388BqQWQdDrXoBZ7q8/ruvwJfiC+/Py+FGrO6e0sqhptlcygMS0vUKkifrZZg9Iwbr8UoU7ymaQyrSpQXPdyKoIERIgDU+MxhMrVHW1p6a1KiPBiSiAtqSdNSDiXmBGzDtXGeowlE1AVdRJOrbDwGBGPMQC7cuOnp7KrI253cdK7tVrnL3Ezc1Eco4FS2ZQzwCSHBEj+qwPl1wg84cQ7e/oKMqhDqWcESPI7b6eOJeF8TW2NJWq5QLeoW1P1yugnYwD8cJtGoxzVWECpUGSRMASY8xGmuOYBJ2juARfME6eYq0GHDhkprnp879k+WHNtzSu3tmYBDJEQI/VgxrIj86Yg5zoNXqDtHLtb5DTWRJFVCSTOpAI28/LAPlyvVqXpq90wpzM0QBEncgCBAGDdxdB66mFIqpAb+oSwPT6rHXywAkwvAHBvPTmdEaaECQGh316KzSv7Yo7Ve6bRVFPKoYiqIZ2hu6dlTvA6ThQ4alS8qUkYs3a1dv6zEsfAaSScQLxOUrJGru8GZEaaa9cNnsrv81agjKe4lUUids/vHTx7MwPjh9jXUGEca9t0D/t2F4FlwPknajxuxWoLdq4RswpqveE+AzRAn1k6TG2AHPfE6FpUYFmLHXKqe6CP1mIBjwG2FWhTr0LypXJ+kao8kiNSTPw0w5Pyu3EbY1qpPbGARAjSB8BGseM4vhJWYUZYG779/7rGkiEh7ayzmDmi3rW5poHLd3VVH1dsx2+U4ShdtOuxMnDfW4d9KygIMjEZT4zGhB11x7ueWKZBbIcx3gkDGi7HtNB6o3DAaNSSamkR1nHicNlrygCCXDAD5AeZxV4jyx3voCGEaidZ/HTFxioiav8K5geOC+8ucPWo0OQGMZSxA/HFGwsSbkpmVSM4kkASAdAT44gPB6mbKQAfM493nBKtOAwUztlYHfx8Pjg/XM0FhA6l2qtcbtjSrBTv2a9fHb7Ix9xXsuE1CxBQmB4gffOOwPOwaWPVd1TxwKl5z/z+6/1z/4jgLgtza8310f9PU/xnAnBly7Fi0SQ/kpxXwU4JRzdqP2D9+KuNBcnj2HWwa7dv1EJ+w/icaV7Pmy2tJI1YM3yyD/m+zCD7CD37vpFKfz8saHyhRypSHhbj7XP/RjxfTurpL7vYfujMQT2kcNarXoQSIRtvHMDhDsOAVnLtOTcmOuu0Y13i6zVYxMLp8hhEFzFRlKEANv44FgMQ9sAY3gFs4WIPAKWLzh1WmDEnp8PHfF/g7hUUuYbXU/k4N3PA0rtOZvAKPzrgxZcoAKojbxEn7cNSY1mQNdunc7YzZ0S+VFUHsyCRuSOmC3B+FXH1hCyMp28tMH+Hcq5m0Ej5fNo+7XDPZcvBABCKPKT85GuBxskxDf6bSR84pObFtb4oZYWSIVzblgpMa67bdWPyEnFK6s6bcbSplEW9sxqNOgZmISfPKXPofLFnm3jNCnSgOFKkNnGgUazqOpGMZ4lzOtarVrur1S5AAMqMoAAYx5CBvueuuHMJGW5g0Akcdx4cj60lmx9Z2nmtCpL2/p1a9xW91c8geTEkBfPr8RgZTuTsRLVD3VjWJiB6+OKY4rSYsWWNS2UbTsANeiwPniWx4hUpsa+SNPoy4hfARMZzJ6aTjTEJaNvD8LS/mgWgB3PblzP0RbiVoaJVS2dyoEdF/ZXwAj44rUa7O7VWO0hSfLcz8IxFXunKNWqGalQQoA2H1nA6aSB8/DFy1uKLcPRAp7Yk+mpOpPpHzwEtLWi9TdE/XyRopgXBoHC/wDPmfoq9GgXOeoSzt46wOnqYxcLqKgX3iAdjoMywJI8JnTw88UeL3aJSUIxDNCz0jqQfzvjxU4iAHW3GaAM1U7yJLESOo2PkMWyOcL/AGUumZHUTd9CefP5wV9QwC00YjOcpGusnWY3k4OXXEadI0mAzkFhlPTu5evgxH2+GFe8uipWNS0hfMn8I1xDSWK0NqQsz59T9+BGAP1d3+fBFnAe7I3mArla2FPKAZg6nTUxr8J+7B3lDjlFHpd4IKdwr6n6rDKSPGBB+fhhOoXJqELtJJkdJ3/HFu1twkox3MyNen509cEkhBaWuOqUkPWNGUdna/Klr97SFW7aWVqdSKlJlgghhDAR+2pP8Thyq3ApCmixECRG/wAemMy4HxF69lT7ktaMAjgZQVMEho1Uxrm1EgTvhhuucqavTNaQxiFWWEDqD4ficZE072BzYrzWPyfIrLfhXF+UC6Qbi3Ka/wAp1FeoAh+lGo0BO3lB1j0xPxG0t6CMid+o47jjvZD0b13+zDXzNwW11uambM0bGM3w9BrgPT4VTrmaAKUwAGzEnXyny0wPpEGKW3O7O4AVMO4CnO2Wa8Q5YqtAXO5brqY8z88eqvItSivbsyqKYlUkyTsNB541K5K0VOSDHQa/OOuFb9PuazwBudUKypH3gfHFIekZ5BpQbxvinmRCUlw0HekyhZM7drUUHToIxSv+HtVlwhVVPgZMHUCN8aFzBwSpTpCoILMYIXZcK10KyZagIZm0EwAB+OH8Pi+s7Ta5DVc9kZbobKoVbUs2gIkSR4T447Byn2YLMGUyRMHSY1j4zjscZ3DQBUcwkrNuakIvbkHft6n+M4FYZPaLQycTuRt35/vKG/HC3j1SwV2DvLJA7Uttl1+0/hgFiak5CtGzaH78VcLFLlp/sSSE4g/hQj7G/djU+CUsrBfC2pD/AIqhxnfsYtv/AA+/b9ZSPkjfvxpdiv09UfqpSX/hJ/HHh+m5P6knz/aEdmyE8auGWs58hA/s9cAOFcFNR5Y5M0mT9uD3GbKq1wzqhdAoGgmDHX54P8J4WqU1VtYkjynfbphKCwwNadwFrNnEMQrcofwfl2mmUxmI2Yx18tcHf5OX3m/PwxUueLih3ind/WLIo/4mGErnTnqutN2oksFUnRDHrIkab40ejsDFPckpzG9lmyyvc6yU+X/H6FumYsNPMD78Z/zV7QqrKSh7IHSmg99/OIzKPMx6Yzm+54qV6SLn+kImocuZy20KY7g6jLG+p6Yis+K1g2Wgjiow3UZ6zePe7xp/2QD4tjckikc3JQDR/b4cz/lM4ZjGjOdSouP9wj9JqM9Q6ikJGUdJB+euAtW9qV2WmIA2CyFHxJ0wZHDKdA9pcsSxMmkjS+v9JU+rPUDveYxSrcQLvTWlRVUDSqhYmTsWaWaesk/IYbioDsi647Dy+eaJK5x/UaB3A3P3+bK9dWiUqFKkoQtVIY1MsmBqdTsJjTyxDx/mFqxWnE9noPEydB5egxc4mjLSXMzNWZiRMZFp+KKCTDMNCYzATEYF8Ms6mdKpEKDmWRqxGsnfSdfu8cDjDSM79SL9fmiK5xPYiFX7AfL9kT4rltaVSm4FSvUI7zfUWARljbfLHlOKfAUaogSNdY9PzJxWtbVrq6CkyXYd5vMxJ8sNKntatcooVKaQcggKqmBv5KPWTikhEbMp33J9leBxMuYGht+6VUoPdVYGiLpprA8h1wRs6aC1quWyzmKA6yPdHnJIxX4BeJToXJM5yBH26fPFq8tSLNSabZFCHOB3SCsRM79oZ+GLyE5smwsUuieA3rT+oh1n2HgN1W4JTaoS51yIIHhrH7/niS4vVFbTXIhn7zj7wHiHZ29edHZQlP8ArHcrpuB92B/L1YrcgEBs0gqdZkdZ8fxxJZbnuPDb0VosSWsZGNybte7G5QVRAMMCo8pBg+oxdNGs1MOFLZTlbTrBMT476eAxS4tw16JWui5aTnunoG6qRusa6Hwxap1mdTWplswjOAfejY+o1j5ddZdRp7fncqRvIDozuOXLTUc9vRE+BcXA7Nkcg7VFkiNYmJnKREkbEemHzi9Sm4VLUUqpQjNmGYqdIamx+oxJBPQjpOMx/QRdEvQAp1lEtT1BOu40iT16emJuB3KnMrs1GuDAZSysPVeo8RuN9sZ+IwjXnrASCNx48+Y5FWbPmIvU8OTv37ltKcYSoop3UKV31KlWIiQp0YE+GmLtlSUKVo5pY6sdPlp+HXGWcL5vuNVqtSuFXelXOV48adSJ3+qSfIYa+D80DtFVVrd9SSrVA5WDEh9DBnz+zGZ/IBxEc19xB+t60OHDvSUljVundw+dxR9+FsGAMx06646+vUpwmSW3aNJ9fHBe0uVbYmRoZJJ2+0eeIOLWWZSVUF/H+HXGDiKhxBicbA47eqmObORnS3c3oOmQrPjqMBU5Z1Z4dydpkAT4DBqo9ZBBAgHqn8MWqPHawUmUYQRtEEffhpsj4x/Tr1T5BGrQPVI/8itUZqVqnaGmTn1gAnzJHhj7hp5f4dT7d6jqamddiNAZEmOpPjj5hqTpB0Zyt18R+4+iXlfIHUss9rqxxWt5pRP/ALKYTMbb7QfZLe3d2a9EUyDSprBYA5lQKdz5aHCuPYZxLu/RKJ3mqhj5Nr8Me9tYazrEtvRLmFEmNh5a/djRavsL4g1Q5aaKh2mopjy0OuDPJPsbu6N1nuECrT9xs6nMddYDEgDfUYhxNaLka9ilgwsKyMIL6/3gwGHHhk9tdT/SgD0CgYl5X4NVo1LkOkBqpZGBBDKSSNAZBE6ggfHFm34FVSvVbtQ1KoSwUrDKxI+tOqgT0nXHlukej5Zo3uaLJP3/AGCK1wCmp0t/P+GJFpkH8cXBbDLGI2tj4jCn+kzQtGVt6DbnWxVs9qt2ancA+oGBfGaCQCyjXdyQAPWTt5DBz9EIGmAt5yq1Rg71GcjULAyj0Hrg+DwONiILezz2KguaVnvOHK9rSsqvZKqsql1YCO9ObQ+8eoE4QuEXtw9EpQAo0z/O1CezT+3UOreSCTroMbLzJyTVr21VBOZlIXYyT+GMy4f7I+K5cpoqNSQXqpC7eBJk+nTHo3x5xVeqLh5Mp1NBKV5TVX0Y1I0BywCfEKdQPM6+MbAzwLhrl6TMgqvVaKVPYH+uei9SBqQNYB1YbL2UcQEq9PRgc5DJsuuRDuC207bE7aMtry1f0ibo2oz0h2dtbU8pVBBGYmZIEsY3YtJjCmIe/LlY2z8rw1320TQkF6EV4/Xv+iT+aeEUjW7M1M7qS1zUAiX3Kr4KqgIBpGu/Qjw/lU3Fq1w57JSO6Dt2aiB5wYA8YGm4xb/7CXztTpNRZRUYvXqiOupE9TGkeI8zgrxnhl+ynJb1ERQq06armOXUawYBA1J8cv6oIzniemRsu+dfN/YBM9Y2MU0izus/5XscouLwiOzGSkI/8xiQJnwp5m+WK616i8Kr1F07W5SmT4qFZo+cYdOZOVr1LajQo21VhLVKmRSwDsAANN8qjfqSYxLe8jV04NSthQqPWestQgITk3ktG3d09ThgyOJa9zT2nAeAbz9L80s9+VtArLuCWbVBV6iNcO3OINGzFEowW4SlBEZc9MA5gJ0lJEeQx64LyHeUqtRWtqoUlSIQwQQOsRpscaDxDlV7vhSUaiMKq0wySsFaijugztp3T5E4HjcQ5s7HZSW2NgdNND5EK+drYA3TXT3tYpwa0p9rSTVlILqGG+giRhl9q3AKdrdUa1IBcyjMo3kGMwHTpgVS5Jv6T06iWlyxX3gaTyOhGo10/OmNX5k4S941uOyqorU2fM1Mkq4ysqVF6ajaRILAGcXxT5I8TG8WW04FC6wEADT/AAK9EncIuqNTSui1KTa1Fjc7CoBpuYDAagkHqcU+K8oJZst1QBqWNRZeTmKToNd8pka7g7xocEKHJ14pem9CoKneanUAzKZ94FllRMnQxIO2C3KJvEptQa1dkaSVqo6rr7yglY7w6HSZ6NhR7ZY7fFZHFvAjmORHA91FHmc0kSMISfevbUxTBptTt6jllr0yQ6EqAe90yuJyHQydjrifiXCexIp3rKyPrQvaYjXp3h1jdGJEbHTBPi3LFxaEotvVuLKsQaYCsz0j1VgAWEbAkQRv1wNNC6twbdba5rW2rmn2b9wwe6GKZaqnQwV8okThpjJHAFt/fxs7OHEHQ+iC5zTTh5hVa71KSH9LtzWT6lzSE/FiBv5HBXkOsKlSoyIHQaCqRlOw7oXy1k+eKHAOA8XFGo9GhUSkxP0LBlIHik94eEa6eOLdGx4jWqJTS0ektJu9V7IIzTBy5gFzCR06b4YbG9jth4g/bn4GlEkgezU/PH8rQra1OYmmSKoUxpp8QY6/LFa0tLhwQxYEGdZGvrjrLh17TIcUJYabwCOs6nDTY0qzoGqUxTY/VDZoHyHyxh9K4bEOd1sUd+A1+mqFDN1YI0S1Xa4VdNdYOYZh8vxwOeqyHM4QE+CDD32JG4PyxWu+GK+rKZGMJrns/WyvLVNMxQ2IS9wjiNVnK0lQwJPdjYgfjjsVqNhdLUbIrDzUZZHqdPhj5h9sNiw2/ngiyNaTYLfN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6" name="Picture 10" descr="http://apologista.files.wordpress.com/2009/12/martir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4941169"/>
            <a:ext cx="1659541" cy="14963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home.earthlink.net/~apocalipsis/images/10.caida_lucif.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3284984"/>
            <a:ext cx="1659541" cy="1368152"/>
          </a:xfrm>
          <a:prstGeom prst="rect">
            <a:avLst/>
          </a:prstGeom>
          <a:noFill/>
          <a:extLst>
            <a:ext uri="{909E8E84-426E-40DD-AFC4-6F175D3DCCD1}">
              <a14:hiddenFill xmlns:a14="http://schemas.microsoft.com/office/drawing/2010/main">
                <a:solidFill>
                  <a:srgbClr val="FFFFFF"/>
                </a:solidFill>
              </a14:hiddenFill>
            </a:ext>
          </a:extLst>
        </p:spPr>
      </p:pic>
      <p:sp>
        <p:nvSpPr>
          <p:cNvPr id="7" name="6 Flecha derecha"/>
          <p:cNvSpPr/>
          <p:nvPr/>
        </p:nvSpPr>
        <p:spPr>
          <a:xfrm>
            <a:off x="307975" y="1484784"/>
            <a:ext cx="7144345" cy="1656184"/>
          </a:xfrm>
          <a:prstGeom prst="righ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dirty="0">
                <a:solidFill>
                  <a:srgbClr val="002060"/>
                </a:solidFill>
              </a:rPr>
              <a:t>1). </a:t>
            </a:r>
            <a:r>
              <a:rPr lang="es-CO" b="1" dirty="0" smtClean="0">
                <a:solidFill>
                  <a:srgbClr val="002060"/>
                </a:solidFill>
              </a:rPr>
              <a:t>Quiso </a:t>
            </a:r>
            <a:r>
              <a:rPr lang="es-CO" b="1" dirty="0">
                <a:solidFill>
                  <a:srgbClr val="002060"/>
                </a:solidFill>
              </a:rPr>
              <a:t>descreditar el gobierno de Dios entre los ángeles, y así engañarlos a todos.</a:t>
            </a:r>
          </a:p>
        </p:txBody>
      </p:sp>
      <p:sp>
        <p:nvSpPr>
          <p:cNvPr id="8" name="7 Flecha derecha"/>
          <p:cNvSpPr/>
          <p:nvPr/>
        </p:nvSpPr>
        <p:spPr>
          <a:xfrm>
            <a:off x="307975" y="3140967"/>
            <a:ext cx="7144345" cy="1656185"/>
          </a:xfrm>
          <a:prstGeom prst="righ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dirty="0">
                <a:solidFill>
                  <a:srgbClr val="002060"/>
                </a:solidFill>
              </a:rPr>
              <a:t>2). Dios lo toleró por un tiempo y después </a:t>
            </a:r>
            <a:r>
              <a:rPr lang="es-CO" b="1" dirty="0" smtClean="0">
                <a:solidFill>
                  <a:srgbClr val="002060"/>
                </a:solidFill>
              </a:rPr>
              <a:t>fue </a:t>
            </a:r>
            <a:r>
              <a:rPr lang="es-CO" b="1" dirty="0">
                <a:solidFill>
                  <a:srgbClr val="002060"/>
                </a:solidFill>
              </a:rPr>
              <a:t>derrotado de allí.</a:t>
            </a:r>
          </a:p>
        </p:txBody>
      </p:sp>
      <p:sp>
        <p:nvSpPr>
          <p:cNvPr id="10" name="9 Flecha derecha"/>
          <p:cNvSpPr/>
          <p:nvPr/>
        </p:nvSpPr>
        <p:spPr>
          <a:xfrm>
            <a:off x="307975" y="4797153"/>
            <a:ext cx="7144345" cy="1640334"/>
          </a:xfrm>
          <a:prstGeom prst="righ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dirty="0">
                <a:solidFill>
                  <a:srgbClr val="002060"/>
                </a:solidFill>
              </a:rPr>
              <a:t>3). Al ser arrojado del cielo, continuó con su </a:t>
            </a:r>
            <a:r>
              <a:rPr lang="es-CO" b="1" dirty="0" smtClean="0">
                <a:solidFill>
                  <a:srgbClr val="002060"/>
                </a:solidFill>
              </a:rPr>
              <a:t>rebelión engañando </a:t>
            </a:r>
            <a:r>
              <a:rPr lang="es-CO" b="1" dirty="0">
                <a:solidFill>
                  <a:srgbClr val="002060"/>
                </a:solidFill>
              </a:rPr>
              <a:t>y matando a los que no se le </a:t>
            </a:r>
            <a:r>
              <a:rPr lang="es-CO" b="1" dirty="0" smtClean="0">
                <a:solidFill>
                  <a:srgbClr val="002060"/>
                </a:solidFill>
              </a:rPr>
              <a:t>sometan. Pero </a:t>
            </a:r>
            <a:r>
              <a:rPr lang="es-CO" b="1" dirty="0">
                <a:solidFill>
                  <a:srgbClr val="002060"/>
                </a:solidFill>
              </a:rPr>
              <a:t>Dios confía en que tu y yo no le fallemos.</a:t>
            </a:r>
          </a:p>
        </p:txBody>
      </p:sp>
    </p:spTree>
    <p:extLst>
      <p:ext uri="{BB962C8B-B14F-4D97-AF65-F5344CB8AC3E}">
        <p14:creationId xmlns:p14="http://schemas.microsoft.com/office/powerpoint/2010/main" val="105146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circle(in)">
                                      <p:cBhvr>
                                        <p:cTn id="7" dur="2000"/>
                                        <p:tgtEl>
                                          <p:spTgt spid="410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2000"/>
                                        <p:tgtEl>
                                          <p:spTgt spid="9"/>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heel(1)">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4106"/>
                                        </p:tgtEl>
                                        <p:attrNameLst>
                                          <p:attrName>style.visibility</p:attrName>
                                        </p:attrNameLst>
                                      </p:cBhvr>
                                      <p:to>
                                        <p:strVal val="visible"/>
                                      </p:to>
                                    </p:set>
                                    <p:animEffect transition="in" filter="randombar(horizontal)">
                                      <p:cBhvr>
                                        <p:cTn id="23" dur="500"/>
                                        <p:tgtEl>
                                          <p:spTgt spid="4106"/>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randombar(horizontal)">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Métodos empleados por Satanás para impedir que la iglesia de Dios prospere</a:t>
            </a:r>
            <a:endParaRPr lang="es-CO" b="1" i="1" dirty="0">
              <a:latin typeface="Agency FB" pitchFamily="34" charset="0"/>
            </a:endParaRPr>
          </a:p>
        </p:txBody>
      </p:sp>
      <p:sp>
        <p:nvSpPr>
          <p:cNvPr id="4" name="AutoShape 2" descr="data:image/jpeg;base64,/9j/4AAQSkZJRgABAQAAAQABAAD/2wCEAAkGBxQTEhUUExQWFhUXGBwYGBgYGBoXFxoYHBkdIBobGhwaICggGBslHBcbITEhJSkrLi4uGB8zODMsNygtLisBCgoKDg0OGhAQGywkHyQsLCwsLCwsLCwsLCwsLCwsLCwsLCwsLCwsLCwsLCwsLCwsLCwsLCwsLCwsLCwsLCwsLP/AABEIAK4BIQMBIgACEQEDEQH/xAAcAAABBQEBAQAAAAAAAAAAAAAEAQIDBQYABwj/xABLEAACAQIEAwUFBAYIBAQHAQABAhEDIQAEEjEiQVEFE2FxgQYyQpGhI1Kx8BQVYoLR4QczU3KSosHxQ3PC0iQ0k7JUY4OUs9PiFv/EABkBAAMBAQEAAAAAAAAAAAAAAAABAgMEBf/EACURAAICAQQCAwADAQAAAAAAAAABAhESAyExURNBImFxBBSBYv/aAAwDAQACEQMRAD8A9PcCAIM/3mY/LA3eqOW/iZPoTB2xZHK6hpLGPL8j6YZ+iL59bmfWOeOdSQ2gME2spPXmfVrYbUZgDwgdRAP0IOC2oAe6onYG4v8Ajt8+dtslU9rR3yDVS/R3c0lIJ7zUGC6yVOkU9ZgCJ0nUYgrh5AkXNYVG3JjyEfKI+mA81ppjVVdVUGJc6Fm5i5A2BMnlfF0EPKB1m0n528zjy32z9pya9amh4VRaasAAblWc87MQFIO6qs4M2+AUFZ6C2SJ3J8gBt4C0Dx+mIe4g3kDxFyfQj6H0wB7A9od9k0JJmmWpmJ2EMgsIsjqv7uNB3M3Ba353PL54fkYnEFMkQFXzcyfkN/zfA1emebCOZA5+HTbpiz0ESTB+p9fyMD1MqxifpA5/y64akwaRTOrNcEHkAL7fXr8ziBki7EEztcDw8x5nGidHvt5+HmsR9I9cB1KZG5XnbiJ+e485GKUmTiAM6EHUrbjZp84MDr1wHm8sQJChp2MsbfONuh54sq0gXBmJJi/rBt6xgOo5228DbFJslqynY9Jj1/iJxG6yOJjO4vfw8MWr0qfSCPx6i2GfolM9fWwvz/PjjZTM8SppCNmv5/Qi3znHMB19enn154IqinqAUE+M9RsCT5Wj/TCNTMwFvPn/AL+mKsRFQy4MHUfkY5/n0xLVyBnhYHobkfMC30wRToGdo622viR1n4AT+bXuB5Yzcty1Ehp5BjIbuyeWxPygz8jtgLNdliI90+o+QIAOLqnAmUBH94mPQ7HEVWqIsIHp9LmfzfGWZsoFBV7LjcmfCJ225n64jPZkGCYG9/zOLutvM2m8eMdf44ZINr+XP/fDzBwM9Wy2n+M/xxFEHr+euDs/USn77AE+In11XjFJW7TU1LToi5IvP4xy28dsWmZuIaziMCZhTuCYA6j64czhvdP5tt88RPSPj64YiJ7WP8cDs+JqxA96By88QrBHCVI/l9DhMaOJ8cNYYcwwjDCGRE4S84eyjlbC6On1wDsay4cAcKinC74YWNv+ThMSaB4/THYKIo+mlnkfpAxC0Dcj5z674KqIDvB88D6EHID/AHxxI6GUntN2j3eVr1VI1U6TsD0YKdPrqiMeBZmsTAFgLLzgbDfeB+GPbv6Sag/VuYER/VQYj/j095x4OcaxSoSPbe3e2Gbstq41DvqFMWsVauqiZ5MBUY2iNIx4nmnl2M+8zE+ZYknxMnfHofbueJ7F7PWCIqUlN94p1xpjwKD6YweZy6rwljqE2CECfunWVIIIIPD16Ya2A9F/oXqsUzSC4VqTgRzbvQT8kUemPR2pEbjbwx5d/Q/X0Pmgp3WlEiBZqm8/3h/m6Y9KValSJki37I5/m2D2Js56yjniF84o3IUHmf8AS4B+eD37MpkQF0nrc/OTjJe0Ps5WNQugNRTtcahba9iL72xSaZLsf2j7Qof6uSepED+MX+nTFBXzrtMtboLAb/OxxZn2VzIUsVWxFgZYjwABthMn7M1n3UKZjitE+EW88X8UHyKZ6xggEwd9/TEuVzpVYCiTcsQSx+Z/2xoqPsoJipUHiE4iOYmYi0DY4LXsOgkALxGwLHiJ6BRzgbTgziyWmZtmdyIhRtt9eX+uCst2Y08TT43Fp+s40fZmUQm1J1I3LoUkxyk3PkMXGhRyA9Lj5XxEtStilGzFU+xzMmP3RafUT64N/V8HYW5+GNPVcchPoB/PApAuY3+mIlqsailwZbtktSpO+kHSGN46e9HOCFmeWoj7pdlKYqotRQdLqrrcAgEAxBPoR4HEHt5mQEWjF3IaRAgKx2B+pM9N7imyftZUpUUpCmhCLpDEnUfEzIm/Tptg3ZVbFxnVSn77BRzmPovryGAKnaeX0lhUBi8AHUfIGJ8sZ3M9oBz7sG5N5kzitZBMzt0sMUkUaJe2KWt9TNBYFeAmAKagzAJHED1xlO1e0arMVNUsgYldJ0iAzAGN5gTBOxHhhTU36H88/LFfqw0SyIrf8zhCD+euJis74QqLYYFtQakgCq1yx3kmwAHhePDY9cdmszoEwfC/l4dPHFO7W2E4gaoec+uLshx3CcznddiIIwFJxxwoWf8AfEspKiQZluvzwQM4MDiljit8AUginmQTfbBAM88A0kLmFUseigsfksnFnlOxcw3wmnI/4h0N/gP2nj7t+WDJLkWF8DCcdq8vp+Ri6y/su0TUqECJJEUVA/v1QW0237r+OC6dXK0E1qdbTpmkNRkib1KhOkQN00nfEvVXofjfszduowuNP/8A61P7Kp/9xUx2DyT6Dxrs7J/0gZunH/iHIj/iKtX5wFP1xeZD+k6p7tSnQe/wlqR8bNqv5Y80rUjFug+cfzHyxKqnvxYH7T/r+XI4jFGr/D0j2q9saeaypTuqlNtdMgiqgQ8ayDURgy8M8rbmIx5fVaROobxALk2G4BtEidwZO0RgnsqnrcKRupGxM6lgRAPMjEfamXAcwrKDJAIO3Pn1nfDVcENG5VKdTsvJU0ZXcVW7xNUlX012WbzTFmQW2qCOUYSuVGkrTWIkiXIaetwVAtwqepm4AuvZHNqrhasGn3JGnTrkmooI0xxcOoxb3fDAmeyZWkrHTsIhYMwJnUWPygHoJjEuSuh4s2H9Canvszy+zQW6l2jyuGPyx6+P9sfOHs92q+XZ3ps6EhQe7Okm5gGTEb40ae3uaUSMxVvPvLSfb+8D1m2GwUWe2R4/TC6ceSZb+kXMg6WqU223okTPihAGDcv/AEmVOYoPH/Mp2sOZPMj54misGen4gzVEsrBHKMdmidPpjB0v6TCRJoUz0jMgfiniPng/L/0hofeoOD+zVpv8trYdicGWX6gqkjXmWe87EH/3X6fkzap2bTC6eI+MnVHSRBA8JxRL7d0jvRrj/wBM/g+Fb27oAHgrT00b+oJwNvsnCi9/RlAgKT5sx5cyZJGGmhHK3r/rEYzg9vaZ2pnpfWfwXA+Y9sXM6ZTxFJzHzkfTGbW/I6a9Gr0QLKPHn+GA63bNBLNUQehPpYGMYfO9ptU953a83Dzzg7WwBUDHyidqlj/gOKUI+2L5P0He3mdStVpGmQwCEEgEAS2oDYdMZFl/I6x1JxcVco7fdnkCtYc5j+qAxF+pmudQEnflMftRilJFYspCR0jfAdRxJIvaPI/k4uX9nzN6w2mIQ8t71V5SfScJT7Eo6SWzCmI1e6sct1ZxJ0n64rJBiygckePr49MQHl4k740lTs/KqATVN7jj1AwegozuCN8SNlMkCVLMSsyAtX4QdVxpGwPy6xg8iDxyM1pj+X8sDPbn+RjYo+SAJFFmAj4ZN55VajA+74b4R+06KD7PKggiTPd09iRfQh3tzweT1QLTaMcj6iFXiY8hxH5DBK9j5hgSKNQeaFfXii2Nl+uWFU0lpqBrCG7tMgci0bkCPHxxW0e3a5R2BpoYQgrTQRLoOYO4fnJ22nCzY8EVeV9l67bhR5urfSkXI9Riyp+xlTdnAHghP/5GpwMJV7RzJVNVWrcvdSVbgWmTOnTYa59TiI0yz0i4LEpTMsb7AXJkyI8zv5lyfsMYhidgZVWIesCYJjvUmFBJlVQsRCm08sSI2QRSe77wKRAWkXubC+YYiPzBwOnZNTvqgCiP/EAMZ03pVQt9r+NoPKLOyvZDGlUllUll5iwV+ccidQEXhTYxGJ/WVj9BNb2jRVXuaBCnUoV6nAI037umoS4YW8MQfrmv31FVK01buCVpqFH2q02I5n44nfxw5OwZp0o1tFSrOlGa8UAOlhoG8e+33TNvl+xOOi/dkimKALErYU6VIEk3II0m2xgeBEqcB4yMrl1Z2r6md4pVGJYkmAw+IkkXE9LeAxJRyTnL2X3qwsNM6e6JLETwCDafMSMaulklpBi1Smi1V7uQRPEFhiTLQBJEqR9pMAYjqZmjDBGNZtJq8XuAqCGJLFZHw+5BLD3jgU+kGJkv1efut9f4YXG1il/8Of8ALjsVnMKiYX9IMqCEMmZM2mLWN9jysQemEpZgAgkHVZl0mZJ90EEEapixNrg3thMwxGieYIt4C5Nr/wAut8NrpHFAC6ZkRFrTcTBacXsZWw72fcGqkK0EOBIEFQhnYz7ylY+cTiX2ioCTzMW8QRBnrZfriL2fpE5hBpg8UG5EaKkkrqvZSBtyPTBfbmRqDiaor9QKeja332+mM5NKRW+JF7MOqVdWoSKLAiRP9arTE/sjw264K7XUd0BNgBPnN/w+eKjLArLJDM1N7EwAutfndRsAOLGlz/Z4VZ11ee1apETFgGi/SOckYzmvkmVF7GSyVEFaq3+CIvsWxM2VELDEXY7HYldzsI29efKJ6LSSrNEX4omeVrsL7eOJlFX7zE7+8DJ25m67SL3m0k425JTom/Rvt1hrEpaecICD0MhsBUMq+hzInSCIgj36f1if8vXBGmoJF55CBsd5/akLv1PniRXeTfULzwCDffwEQfLobF7jtDHyLwALk1CABJJEIBEcySbcsTZfJsatEECPsQxjaQgO/rYwbYiZnuGCGDtpYecAm8jrB8NxgrK5tydTKg0xpMETA4dMFo0hFETF97GJplJrsFo5Vwjnu4BpyLG8VqX4yx9D0OJczSdUQwb1HG5FtNCI/eYiJ5YIXMxw6QNWkHiY2kEAx5A8piBYMcEHOA2hREtHeSJIAaSu86BsYIAgGcLdeh2uwTKU6pq0YBgigSQTF0p6p6iSd+fjIDcutXSxXWSFUyrtzdBY2ixM3HunFpkq5aCqCVZVANSPcVbwRBCinBsZIQCbzNTrcihKmFA78zIYNbmLwZEbNJwnfRVrsqcway0xJqWZ5lnHCFp3mPdksB5NzBxLQSr31OQ4/qZ4jALU6ZIjrLkG8yMWlSsoUTTMzcd81jtyEG0x5NG8lwzQA7wU2swW9aJKKpVoKw6iBIiZg3OrC36HkuzP9xV7qpKmdKkSSfjAPiACGvF4wua7OeFASQDUBnlEeY2JuT8JxfHMoAVCC4AOqs0yrTpPCdomSwm3InDanaSDhakkXK/aEiWubjeQFiJ6dYe/Qm12VNTJOcw3CNixMGBKGQTFt4j9oCN4aMhU0VCQJXSYnezajBuOXiZ52i3o9oCVqaaILTbiLWbTqBmSSpgWJOgtEEaey2YckhRRCwDaiYsdm0kyQYvBEtMARhfLoWUeymzXZzBRDpMNckablr+nOJiDPKSq3ZhFepFS01t4+4+kAczYHlzHPFglXMROgId7URYkEwGAOxAGoi5vYSMKFzGnUzuCQQYUKvvcABMDUDIYxcMBYoNTqROcSry3ZJNKqJZjwaTDRIWpbaRxMJ6RztJ2Y7FDKsK+7C4vEnTImQ0EbctRBkAmelTzAMF6g1vwaqt/fLiAzAMxkfCAQthcw4dlVWEa7KGHE7SOZGpjxQSCQDuCAADpwt+wyj0PHYs1tYSDwG7KIACDUFiZ1CN4JgDkcQp2VTRWVjl6evTC97ezA6YleCFNhJkC4Gzv1OAgllOneRxHVG4ZQdIVFQCwAEbk4lORVShNYEvPwjc6Z1BnBc2BIAYSCQBAkr/oef0RjJ0VVFavTChm2RnCwlICQAdLfZBgZkl5F9p9dDUn2lZgNFJiFAlgOABYUsTE+8IA52l9Lsam1TuyajNxEtFySty2pTuDJ4ib7CeFKGVplGJpuQIYCTDaiNUjhLNwqJG8L0jC27ByfQlLN0GZ2FKo2pn1HWvdy9mHDqUe+ZgmwWBPDhy9qhCyrRppAEltUG5McOlSIgb+8DJiWLc6UppTYUZ1EgAybyAvxEgHexPmNyUtAivCIioAuygAhgdhFwNBk6rHaJwqiJSmBZzP1Ko2MakZQiQSVdTM3ITSCukzM9AwxBXp13A7zWwkWdgisYEFxIa/ECAAPXixb6KrLmAdBhXICzeCymdTMD7qiFgEMogAWD7ThaFRe++1FSoywQGcorBSAsFZIkkdXvucUml6FJSfLK98gU0h4SYIYaixWwGvSAgSxuOpN4kTUMivfGkW1PIU6CsFoLKrDVITUTDHmNhGCs4mX0oBLsi2PFyubG7SKbi07NcGSAs37SCjWNVaShU12ZWLnVYkkEKo7tE4SJvyM4tSbRGPYBrp/dp/Or/HHYtv1jmvuJ86f/7Mdg3CkYTLZcs0DcKYBOk6gthEzygRN45mMPqVql4i4CAb3gWUrGphYxLC/NgIcIQjhAMMpDXmZBvMEi8EERB6YdQdE4lTjg6TqNiVIkQdxMjpYi4xpsS9iw9lXds1T4tS8W4j/g1CLCwEiJ2uOsY0vtEmpTpE7bX2JnbEOQ7PTL6Gp6iaiAvqPUI5gKFi7ACZgKPV1Os1RWkzpNoLQegInpO0Y5JakXK+jeMHRnqOqQhRo0nSTEHU68PgTbcjbbcjW9oIdESvnq38p5eOK3N5KDqThawB0ITABIJJQkAWAA26bDE3FqQ66hCkSDUcg3kTJv0v4Xw5SjLgSi1yZvtEfCLlzpFxYmymRPxEfjyxF+lqogqbbXgGGExfcwYm0HnfAf6cxqa2Orj1wb7Ny6GB9fTElaHCjWSbgAkhUAcQDI5yzHTcDqSQOhR2M7CaPaaagdLk9BxSbbLN4E8ueHnMJBppr1GAuofEBA36t/7h+zgOllRpDHSsaieTxeNM2MbgDYhSYkkT9mgmtRDFdKMoLAkpAuWL+6xEKk8xpjUADgpBkWKMvdr9pBU6XmAZkEwIN9Iba0kSQYmZMwhct3nDxAyyjamCYBu99fW8AQd6J6dUgtoI1Ra4YQPuySDvJiJZvCOXLFaYZqZvMwIMCxDWlBqIA6hrweIrErIvFzP2TaXDGNS8QMnQGYCDeWRxY3lZwUHHABUUtpuNUmdaxabyCxuGNhvJxT9hr9uGaZQFyYt7hFyTchisCLyeglwfWSELgFZ0wAyqxvvJZ5hgTcalEkbpxQ7L00YYlmUKwtIgRoGk/djVMEARHOBgbM1AlFnBQ6SJEAWkCN5HF0MSY8MVNHLlQp7ogOmoaRJ4+O14PCRCsDpgsVMEEns5dLMRZqSMZKkMKjgIC0HiKiR46REAwE4/Y7RdtlAGWNJgANCjeTqsLC4Agjc8iMKMuJee7I0krZYkEwN+Y07RZwehxnRT4CUHBHCHAQFnAErpnYEaVDtsDuRJPaNLRsZaLg1BJYAgsdILQx7wbA6WMNvCx+xFln3CINBTX3iqNIGqHcKpIF+cgHfBruQ6kOAIEiBAixNjpsIJEbn5ZvIVFQ1WdQCVITTpU3bigspAJVOcwWAggwCFyMgWdQWBLMNp2kkmYDAAsxWLTwPLw+wTTLRXaXU1yZ8SGB1DaD5WETJtBx2crSlEd8GZHAqX90GLnoVusk842xBW7HZTAprJ94DipjiIK6tJJYG4kDcTIPERk+zXCVi8aqrBDcA6FuxHISSoHwxSW1wSqXY2T06tNKrOrhQVaYgQAloMahdHNzFliJGrqFekqsocnjUyIWOFJuCFHCSd50nnGAafZtUtTJWIi5LIg0iTqjUeI6RKi9zfZZM72SxYBgCdTTIIlNQJLDYLa0fESTYDCdDJK2YRjQKMdNJx35uF0mm2nUBZ5qrfrBFlE4dS7QoJW71UqDUCpXTqPugrInhsqwY2HnjsnkWXLKoKTrLvpOltY4UVSYUQBqJn3maCbS7LdiVJDFkEaiJ0G4gINF7X1FpPI6dRsWvYJEdHtSmqBBSXTp1RwhdSaVI4eGDuSLWHQnHDMd4tJgsig8JJJLs1OodAkQHA0zJIEqJE2Lf2bqTqDAlSCAS5RYsCAAZIHhs3MQAZR7OZlREequmSWAZWNV9RapIBIOqSFt/VpvaDYGVdPt6oxXSFViTA948ZUAMPgkX1SZAHMHDUztReFtIBUkhlcQqwSWMkAloBGkgFl5RJdDs2mju06tJCuEldLBVIAH3iCDF7ydmjEpyuX0uZEi8FkDBryTBLEi9yhHGNxilViBQrOp7zVAYBRwqwqqxZiTbSoAUEhjxVNyFGI6iQUHeEmV4TMhoUzGomAV2NwEUCTgvL5mktMa6iItMg8LVAw4tQY6VZS2osSZF23FhiTK9oUFeA0MCaakjUGhQSRDqAsWnfe14wrC6ARlg3AxgDUplmJKwVYEuTBmaYOwLT1gan2nRpmpUMiAAAQU0qyOSQB8bKmiwUKOg0gWPanaLhEpUE0trk/Z0wpQUiRpDkkBhoUsyrYm4vFauYU1qjpFQqEqM7kNxVpchzACgFCoKgG+xJAJYuQrP5CqtJmhgEUsw0s5AXSLrIBJXi4TK6GBuo01OWpgdyjkE1AHiyqoVamlgzD3Sx1CwaF221X+dzTvRJc01LIW06XNSA1201CzgaBG6/1y6tMHGd9mKz188r1WKalnUo0nQUb3dWwK26gTEWhp7CZpP1W39pU/wtjsTfo37J/wDVq/8AfjsY+c1w+jztkZwTrB4Qvvq5ixAttJ6XuZPIh1qDiBUpuFA2IIIBJMAkR13kTuInAwW/58MWtXMEaY37vSTvMKgPSLAY6uDnlJSNVXqlKQdxYUw+9/6tTG1iSQPNgZxgcxXdzLsSfkvkByGCaXaNVZPeOb3BdiD5gmDMX/HDqlcsLlSRNylMk36lJPLGcNNQt9lT1MqQmQz9SkZUkjmhJ0m4nnwm24vjc0wG0sGGkhWWF+Ekcp30na1wOuMIMxcSq3ge6BAJF+GAfWcbDsquBSQc9CgWPK0TF77xjPWXDK02YkJYHwj8/LHUazBpBPieZ/135YdSEwOp8vnPlH44NHZ2io6u5BQiTHFJXVsb2HzJ9MdF7GaTZz0mKjj3RmLHmJeIi54KJawkmYwHSzDKYBIkXDAbT5ePqIOLUKDwz8KBgSyjSpXSWAiZJFztNo5C1ez3MIpkbmSRp2lmn3RZfAyI3wrQ0hHzDBQ2pQCNQsuo77wsW23BspG+Js0X0rcnXTVzABPuBmsNgsSdtzsIwj5QDeot/ig6mmIIJuRqAI53jmQbGtQV3aoDokbh2sSAFNgJAlAABEEDpBaBJld2ZnKgbQhBOqIIkSZAO4LXHLw6zg79YVO90KQ0uqixElioIJn9oLPW/jivXKTVALTTbiY2IAUrMG4I4l3++s7jGlHZ9NaoYOpKBhp70FtQBvq3BVQDYR9nPOcKTRaT4Gt2iUBOpXA8GlgHZSxAuk6TyKi0Ew2llTP1lKquiWQsG4oBtssj3YYwbEMDeIYftCpSouVFcJEcILuTcatRQKrhtKktEyBe2CKIpVtJXiCaRFrMSvE1gfdUL0JPgBhOkgoble0qqADVTF2MkTpl9Rn7QiAXJjoPXFbqUDUqqZkAsOAKVYcI3YibGLFbExa8y1MyeYDNtAtqIG2KDtMsFC33aT1AaBfpuPTGcJZbGjSStkmXUW4BYyzBpmDYQY0qbGRzA6WsDnqi0tCyaa2WaTEhZBgnaAxKgCwCqLC2M92aHl1E3QkSCYPIjpcjGmq5caDCkSpE32jkeoIF7Hffm5fHYS+SJHz2YcSoWZOqaSA2TUbEzw6lI1AKZuTZcV2a7ZrU1BJJ3A1UqYM6rnSJIA0lblRZhHW+p9nU1cO7UlkgqraQOGCSJMGO73ixMzOAfaKiHpSKus6iSdQqm44mM3gnXz5gX0WqLiS0PpZ6tpRi4YsQoAHAAUQhmAUlizKTfYVHggbRHMV21nUODSLhFOpYlWBnjkhiASJ4RIiAfZlabUzTZ4aGIKsohSsm8hjNxpBgEmSJxocrkaXcwpU94dRnSDFSmscJUhFVQgAEDe1zhOlsOipq9uVadUKXYFhp1D3gBswCEtqLLqi4aYFoOLSrUNEqBU4tMVKhqIxMEsQke+E1lTeZjZRim9o8rTNOm9KozwZYwxgnSSS2kcZ1CZvIGxDYP9mnD01JSaY5imTdBqszQGcEhDwkSxMmDh+rRI1A4UnW6RJgEjYAElW0qSdJJEzI2GnDKuXZmcHUVVdRa7QixqIUHjLJAvuaiLOpcaOrRVCKWgqoUqqEKIRZC7i8hApOmbLMQcUftCVp0y9MtSZn06wZIBWoS1kAJILH3pMsTqvgT3HZFXzSkkAUwqqVIOk1ALAh78UaEEtAOm2kNglMm3dkGlqe5UCxvTSo06SWDhNJ4gDqFMmBoKzOv/lkpSFCl4A7sAaVCkLJkQ4luA2E3PDYZgtq2BUiCpc1ABMkgQrSvCA2qeFbzfEue46ZS5zKudBDQrPDCRfiIphFhpIBWGuAA0FlVZLORVQJ92GIYhkABYhmBqcKyA4Utca2CyCMVHb+YP6dl5fTxoTphVUmozFp+F5qH5zJ2xoP0nLoWKaZndQXIM24hJ2A+LbCk2qCKu7GNltSm2qJkAMlHUJYzqIlZKgsobh1AKuoznfYajqFaJg91JkK06axs26xPwweI3gYus92yvduqKzEq4tAWWQqDc6unTaMZT2Xzj01q6CBq0GYlrB4Ak+JmQcCbcXYKHySo3NamIrhJ412AgkkQCWN2Yl9yLE84xivZrtQfpXfsDBAIVVLGCvCoCiTAgbRA5DFg1d9yzlhEEsbNyMLpQkEAzo3APK9N2bTC5lqYELDgD9kTAvygc8GnWLLnpSyj9s1n63T+zf6f9+OxWT4j8+mOxjkujt/rMxzUxteRy0j1m/h0w4VBHSxmw3PP3ug+mJs+IqPGxM/O/rcnAeq+O7k8dincefTx8d7cp6dcEa1Ai87cvr8hbx9cDkWHn+dhfbCqngfkcD3AVd1vzH4jG17OI7tR6bTPEeXMTjEIbjzH441/Z2kqljME+8wky0RBjadumMdZcGkGZ/szSa1Kfd7xAesa1m9uQ62m2NJ2vnxqIQapN3aFd7nibSIkiNoAsAABGMz2bTmvlwRvWpCT/zV3/P443tHsh2RCG0nSLEX2EyCAR5eGFq1abL05JJoyz5880Q/vHFl2HmUepFTSgKMNWoyOEqLmDEAAgG4EdMXn6lf76/I+mG1OzGUNs0jYAyfLGc5po0g6Zmcx2kQ0rY+DkHaOQ8x+YwOuePKBaBxkWjbaw2gbWGNdX7GeSdYv0E/wnDF7FqD41H7uBTVCkk3dFUjp3Wsd2GBK6BCzqKHUSBJA0NysSRsQDne2e3HYd2rEKJniJJJ35AAWGwmwvyGr7doNRotUBFkbiAuGLoEFxudRj96IIx5yRjbQTdtka0lwgigjNMXPM7/ADJxc+z2fOXhnTUGaASTKsputwRMNa02/dFPlakBgOYt5zbBmX1VmNJRLVSpUSqywaCpJhZJ1AE87WDHGkk3szONLc2VerqamyzpKh1B+HWWJ90xN4PqJjFf2ovEOh19QYNQn/XGh7F7CPcUO8BR0QKymGjSxiSDcEeIsd8TZrsVTEtMcgAIHiSTO31OORa0YyNJabnFrsy3s/RHei0jTtE/Gn8cWHZVA/pMG/CwJ3NhI/AYusj7PBTqVjO2w5kHw6DB2U7C0Pq1HVH3LePxdBiZ68ZN/goaTjFL7szvaee0VWUjbSwhjYEBlt1sPCRY7YHOdV4XTA2idwQQRBB5HobhekHYv2MzD3l+Uc9/zPniM9iN99flH/TfGflSXJ0Jw6Mm2TTKsw0iSZ3AJU7A7wAB5G552ee2FgjQI89Q8r+E/XGky/YzljLqPtGBJnYG7eUAkX5Yqlz003rXCIGJBIJOlSZExM6eEgGZBOm4FwyluDlBbUU3anaGsJ8P2itaW25GJIEHobAiL4uPYoUkSKikqX0CRJ190zNYEl7L0MEyN7Sdm9ph3FMHSQAxbWjvOq6mkYAgb8WoEXB1KAZ7JkhKStAejljq0MGiXRQFMg2p01ueEkkTwE42adUzO1ykEdtlKNAikiIFJfUImSZZDvAOqSdXvAGIJxhPaPtB6iQ0MvFyWVYgqGJ3kB2v1vyEaztnOmnUHEo1z75Cyyq5QkmQvFUQxHCBT2BsN2hVNSn3VRhTXMd5Sk6HcLddQAb3bq1yLBxexwRTTTQrji0ygyudYIss6MohQGAVVdgSukCxGhY+6C6i2kKpzJO7E+Bafx3+uLyh7Ud5WFJAxDMVRwE0tECwsyEsy8J4odCYBwV2l2m9E8a8xOqEgMRBMrZRuSdhGJldmsJxqkjD9o1EDowuVcFiL8NpkfuiB4nFmYgD5fy6Yva+U/TCz0xTrHLlSJJSpUA1M1Lu4aFNzcjUVIAscD5n2gqroHcKHan3g+04LBCyjSnCQrTMxHXUoLlB0kKGslJspa9cIpY3gTbpPL6Yqexq/wBoQFkVGmx2gnbw4j8hj0fLVqWYy7VEeVko4ClWptw3kggka1OpRYtzuBSdj9mLSzWZIuqNpTkBTd3tE8QC00gnlBgHBH4xaaCerlJSRWV3KoSFJMWtbbzEgWn0xm6WcYVDUEFr7gkSZkgTvfrj1SlVZkJZFG0aSZOoNfUDI2O17WIIGM7W7GpDPovdqKZQ8N4BVDHSwBG3IDpODSlFJpk605SaaKj9dHof8Bx2Nn+psr/ZL8j/AN+OxnnpdGnl1+zzftAxBEDUk2/aFx8mj8nASsbkG/r0xYdrZeAAORUE8pIiPQi56nnE4BEbTy6dY6xjsi9jhlyNWqY94/M89M2/O2OBm5O/M3wqACJk7eA3HnyH1xzQOW0+vyjFCGKNvMHGm7ObhToSOcfEf44zuqeQ3H1PKbx640GVOgCSeE+Z97r5/hjPUKiysyCxmKH/ADqR/wA6HHpr529pvc/z/nGPL8qftqc2AqUz/mU88b2iyttrA8yPwAt6Yw1/RemW4zM8j4WP8L4RsyPIjlDYCp0AeR8iTtuT4YAzHaGXSxYsdoXWw/7TjnW/BqXJzKjn/lP8PzGGNm0HPzxlc728I+yphR1qXP8AhHlzPIYzuc7RLniJPhy+WwxrDRchSkkFe1vbprv3aGKSH/G0+9/dtblzvbGcOJ804JkCPrgecd8I4qjnbt2OU40vsO9M5kLUUNqUlCZ4aijVIjwDRJ95UIvjMYsvZ6rpzNE7cYE+LcI/HC1FcWEeT1582CDBGraxHPzI+vhh1JSzCYHr/K2A6LCBYwN4vzMiYP4DBVKJ2I5W4Zi55Ax4yAIx47R3rguqIIAkdN5n+friX+PXFYtUoAZsYgaiq9efheQT8sT0a+pZE+NwWE8iIJm+0Hf1xDRIaD4fx+uEC4HpVyfu9LH/APkGT0jpYTZ61IMbxveIvzEePI4QgbtjtHuEBUAszAAm4A3Ym4gWA3G5xmKsPVTu0VXLqisInXJWDG5ip3oEEAUiwgKIn9qHDM3PglQYUEqACszvJYkdGuIAxN7OZQHNCrMmjSZjque90lf3SqaxNjceGPQ0I1AzkyE+zNGi7AhAr6SjBTrQn3tZYHRF4uZkzJ04i9j8yj52sNA1vQbSzDSSpZIRthNMAL1AUj4MaDtZGd1CKSKJFSAJ1BW4zadWqk4HU8QESQc9mOz1ymaovdw9N0EkEs5RlAYkQbskNfd98ax3TREnwif2pyWXcU6rgPUdu6RJOmmpdzJUbsJCQeGwsQMM7/Ld2J1VYYgq4DksLORMaCNo1AWA5yuZzGaYd3V56tfFudLtoHMgDRuTMte8wIc2aaAAEM8mZiJiD4QAb9QduRCOTr0i5fGCpbnovsf2Jlno1T3SH7QqgqojaSFEAGd5aJEEgDbc5Zs7pirVoisywg71rTJXSWae906hYiJJMCJe59gK7HLVNZM5ioyp/wDTprflszaYtGkRpviDsiqzd8VQNx94pMBQaiguII95ii2AsKlTBPbcmD5O7P7GqUgM5lawd66rUdWAphtTCq4FQjSGm4O06rLaLrsXL06y6loDvHWSGXS6tqKkyZNMhhIAUAATBvpD9n6qZYilAjS5EC0d9Cs17TTcELsoUbYTseorZymsKtOtL6YiSKdQsVtbjUMQfvhhti1wHAHns1QytbuBqenXp/aNEfaEBCQFF1hEkX0lRAMAYsctQRMkGHds2parhDqRQxUMqEbUo7xx0MG1oi9tuxg6xSEPTJNMDqYsB+2FBA310xHv4pvY6urUq1GsIGlqVQbEJ9ox1DcGO8E9Kd7jBSasg0GX7PqQSgLAHeRqEEgSOe5NpG+1wKbMoRnacqV4HGkiD/V8wfx8MW3Yfay067pUaG06HAEjvOEqY3MguFIF5AtKlpc1VRu06LSrK1N4NiCDRInxEiJHOdjbHJKLhJ/hqpWLqb7zfTC40n6PS/sk/wAIx2OTM1s8Gzb6wTvqB5+7BB6xEj6Tir1R4fw5YNXMbKo1GIAFyTHlbfflvaMXmTAWDpVW5wsCbA3sSJm+PWvFHJyzOCixAhWPkpI/DfBNPsqs+yQPEx9N/pjVfpIIuZ8+nqLfLEtLMJEAz6+PT6Yyes/SDAzWQ7FLvp7xJUgsoMkCRINwRO3hjVr2VTPIjw1Ex8yfr6YzVLKNl82arpUqIxchqaFiNZJ4lFxEmR5RPLSjOVHtRpMn/wAyuugAc9KE63+QE74WrbqnsVAR8llcsut9K3+KWJ22XmLdLdRgOp2zVqf+Vy7Fdu8cQpJ3gsQkjpLeIwblOzEVtbTUqf2lUSZ/ZBlVHiBIvc2wbmH0jWx2ET49J3meuMc0n2Wo2YbtnOZoOKdaoIJvpYaBMG+gBSBPKRjjmERdKnU3MmY+u+Au26/eVGP5N7n54ri8WOO2MLSMsqdBWaqM5k/7DA7MBhFrMNsRuZMx8vz9MaRiQ3YjNjhgn9X1O773Q3dzGsiFmYEE2b0nEK0GKsQJCgFjyEsFHqS4+p5YaaEI2Lz2OyHeVu8JGmlDHlJZXAv0BAJ845jFRTos50qGYwTCiTAEmw8AcehexvZT0aJ1iGZi0E7WRRfxAa3ScY6+oowfZppxtmiRbDUb9ec2G/ITy5XB5TJlV3G0j0G24FiLG2xg2gYf3YuJkEk3tYypMRAHIi1o64YouJ6gzzFj03MML+LY8rI7ETZamJJUFW5gXXzjmp8AB08SzUaY5xYEyptyB5/szBBN+sGXQXFxpkWtImRA3sQTbYG28Ymp8UKQOQHIQdojlv4iRtGExEpAaZgMLTuZPKSLi2xHLckW5XBENIIAtpkEAkWB2vMgQbH9nCI0e8QV5MbwDureX/STurF2KkmAuxsPHYbeA2iekwIWwiI9kURdqZ97WGDnTq5GTdd+cAWvuMD0uwAjB6dQyWUvKqdS6dBUEBSgKgjWPGJJxa5Stwg8+RkgEHrEiRe/Mg77FzUzINOVK20W8B16C/wnpYY0WrJcMlqwtcwytA02BnVAmecg8Im/SwAAsRHVyFN5gKpmxVF1KbGRqBi0W2v6YVW1QGWHXkJBF/h2sd7blSIBthC0jg94Egcm292J6bQQCBM9VLVkycUZ+v7BUnMmtVmLSKTARtwhAIsLbepnHUvYXS0isgM6pGXUVP3XZ2K873NzeSSdTlszqG1/4bjoT5b3I8JtUYfmmvY7Zncl7Md2SdQExIUMBCsWGmWlTrZmgyATYXMkUfZ800NOjW7unyTutdoi7ltTGBGomYJFtxdAx+f5ROHato+uDzT7AzVf2VLEsKyhiIJaitQQV0sBxBlUqIgEC59HZP2bZaqVXrCo6s5/q2QEPSKQAHZU4WHuj4RY3ONEzH8xhimfDz/3vhLXmvYqBK2RLEtMOSTAAZTzgjobzzvvMYGfsVJDKiUmLF3NP4na5Yyt7kyDvLeGLXX4j8Mc173tysZHqJ+WGv5E62FijM5/2QoVTJ1qRquh0EFtMkW6qPUtAgxiz7I7MFIMDVq1Z/tWDQQTJHCDJn5Aetkfzywqj8jEy1ZyVNlJIdpGOw2T+Zx2MqLs+caeQLGxGnYncSdgRynkT0xMvZhChgzAFiBCPqYAga1AsVmwGoGRy3x3YZQVG1n4dMCDqDC6xs2wsbTBvEEIEpUsbg2IF7WB+nM49123Rx0kg3PZWvRI1syTOnVU0hgDBIJbSRPKZHQCMRU8zW2DSYn3qbfWT1GNJ2NmgEV6yVHIOpAArJTohmRyUPvTUF2YR9mg1LBiLKVKVSo7tRp6XqAU0UguvEZ4P+LSEiSdjTaANT4KrkPwqP0/NLzb0QHw5LiRfaLMp7xX95IP004pq1DQSpAlTpPmpIPIcxzH8MPp1SuzMvkxX8MDhF+kLJovk9rasbKY8x/qen0wzP8AtG9VYKhfEEmfp4nFXl3LH3mjcn3jH7xicdXqPUgBSQPugkTa7EC7fLawtifFDpFKciMGT/Ked/Pyxb9qZrLPQCIrK6DgJH+ING8xveCLWkGvo5WpFqM+MEfXUMPzWQqBSxphFEaoOqxI6sxF945G9sN02txJsAywVnUMdKyNRgmFm5gSTbl1xt6dbs4hZWjCgAF0YEBRzZl4vEk8r74yfZ2ULkjTeergxa8LSeFE3YwBz3E6/svsOlT0vPeNAKmQUEwQVsAfBoEDYDE69Vu3/hemmEe0ID5fu6aCJEAQAFSIA9DFv4TT9i9nTkM3aNWzERqFLTUEWmCwjzPUW7tnIVXzLVEUuGRVkEEgaQCsMRcsC0bS3O+NBk6D/ojUTTqL9g1O+m57shgNJaQWJgAEjVa8YwbwgqfsvmW5nvYPLfb1WNtNPSfAs4gQNzpR/r443VNt4n3ZMEG1hPyk79MZTsmhUoyyKajVO7V6aoSS1PWDBsb62kBbzMwZxrKKazYcXEeIAcxEQYWRbqQT904y/k7uy9PZEzVW2PK997e9NzFiD8umFnci/CwHLoZ6Cwj03vhTlNUFSTfUZHvG55XC2PK5HzkB90C8SLGCbRPODAj6Y5djUmpJNQWINoHOBIg+a26QRyGJqCcV5sAPEwXIN/i06Wj9rEIb4jspG0m+oAWgzy5G8+eJaeorNhI4pFhIANiPumPlhMB9diGI3LRpkAan94AdWI5391vDHZVQbcm252AY7T1UgDpz5kTUzNJIgBjvLCQWYk3gkIRHKTbkTaakH7w+0BEi8NwjwmD9fCEIjY6KjCwWdx0KBi1t7hifB5+9go8A4gYAOqSTEGSN5iJMBY4D0AIlVizmG0w4A2YGbSTFwVrTAImCNmOJ8u5iIixKhTMBTDIDb3WiOUabGMN0IdVJFyASo3ubaogDraCAb23thabhwfhYyCJFjubrGrk3W8iOUTAgqBYgQLEgGDpEBoOxPP3SLxjkWDDWggSIUhZGm8mYLA84D2i+IYUE0akEHqQG2EE7Mf3rdDqkHBhPIxaLHrJ2v6R4Yr4KlhvwNc24jOk22uIPgF5YMasJHORt16W5W6jDbE0TKev4H+OGO0Hl03P0vOGCIBMlonlP0j6DEYqzY+u4MePOPPCCghngX+ojy9cKD+z9BgRuHZlXwiPmZk/7eRWYm4gfLfqfDxwkGIU1SPujzIBAG/ywwVFMReeYiD47xhhZTvB9Z2Nue+EbrH84/PLDsKJDUj889uuOo1AdjPhIH0v+RgQ1+P8AZPlY9SQ0nbpbHVKYPvAxBI4jFuUzbl9ehwWFBmhvyy/9uOwL3X7P1x2Cx4mBq5YN71NWtaYg+hn0+kTiFewsux1GjM/EFAve9iJ2ItJwfQogyNrSQLC4HQ23xLw0zZZJI+I+6b7xc25zjqjNr2RiugOh2IoVgkKCiqQNTcAdmAOsSF1EmNmJAM7LIctVVVCwFTUqwgBAaCyhgLKYBtBMAmcFigHAIEgyw1OxiCSYDatO2wNyJkTiWjltSgrbiOnUdRkEiOijh3G/hsH5poPHFmQz3sr3lRnOpdRkhFXRMXIBvfczN2OJ8v7NaBwgT1Kx5TBbofnsMaxlggXOwg3E252kX6YYWtb1tA+V8P8AsalciwRju2PZ6tU06SsjVuSAZ0xuu8rEeOJMp2bWUBSiiAAoVhBHOxMySLkgST5zqQCb9fL+G+HmisTE+fp88X55VTF41Zl/0GoJ1I59CR8hbwjBOU7OJMsIHlfnyOw8SPIETjQZelIGm3S58h1+WO1KJBmIO0SLE89+VrenOXqlKBUL2FSgrLopgaUYKnkoK222E87YNyvY1JICoRHm3refP/QYPqaYtq6T092QRswJFzaQSI546vwjiCtO0j5TNgfGDfGctSUvZSihhyKmIkWv4z8NrnbblBJiDK01EQf8IANR+ULfa5vMel8N7kkxJuYgMygyJuwv026DCCqNLG8LY25+UwQOp3/GNyqCqI31aTtYEECw4QQBKg9Bc8UgcIfUoyTIDIBGgQBcHrIBsDeY8ZtD+kWJUcM6WJsxIgCIsFkgc7SfDCa9ZbcsSBOogXaAIvI4flAi2Ewqgum0yBPFvbSJNoAs0gkbwRp3wF3gVlI2kNYwBwCRsQJ6Hx6EnsnVWpp0SAIHFBMDxMkn1G58ZjoLZXaSzLTHKBJAFiD8THyAG52KANpbBjbbTxGSQNwOgA1b85IgRhlWuSbifA2A6zzmTzjYb6QcIKWrTxQWIkwDY7b+Q3kWmDth2WCsQAX0WME30xcTcydW87WwvQEtQpDGFUQ9h5OIjpvfaelwCqFRUkgiACZJsFAkgQNgZ58h5iDOU/hIALcNjaAVLGItYgDfdr4kD3IEwBNzO5B8J90b/wC6A53unFDMWZlkWIMAGegkdLA9MOehE6SwMK46htnEGbFQJBO4WeWI6tTUGcC4MDlZSRv41CSfQ77z5apYNHvNBvMEkAxM24h/hnmcKgGJeCWN4JGrXBBDeJsYIGwuI6uLiB3h4go1qJ03lWKqZ4doN+W2IcvmiUJAvOkmb6jsZjq1zviIMYYcxpEbqCRqOkkaoJqXM9YAtgoQXUdu6B1ATNzAADxaTIkk+FgB0mcV9WmL7QBOwEHcysa7mOlsVrVAyDUOBVAAvclNV4I5QNzMGZ1Wf3p44C2ixE+9LEA8hcDbcSZwNDDhXLEi3DO8gmOdhdbcsSU3JvY7bf6Tcj8xivqZ0shOwlp3JlZ2AIjwM47K58OYEmPvW68gSOWEOg0AEmw8pAnzBBt4+GOerAuDJsI4l9TYgfPAeezgTcm/LSD63I/j4jBC1g1hqm+5tcA9LCDGE4gE0KXDIkzvIvB6T8O4iPEHCEkEzb1t6CfHqNtsQBjENyvYxHrzPiccAoFh5eU7eA5xgxJJVrA9TuJMGCDF+cfPCVLm45g/FHKDFwPQYjepa4+VumIqdQKSADtPIdPn/LFYDLG/UfXC4C/TjhMHjY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definicion.de/wp-content/uploads/2009/10/Marti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735768"/>
            <a:ext cx="2466975" cy="195680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labibliaweb.com/wp-content/uploads/2009/12/Esteban-m%C3%A1rtir-cristian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3710604"/>
            <a:ext cx="1692537" cy="199748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t2.gstatic.com/images?q=tbn:ANd9GcTYCq_qTTsPPPy-CVjYHU9MZaI1cEgbYbqh2xBNZL2ns-wvU7i_Y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3835" y="3715427"/>
            <a:ext cx="1982341" cy="1997489"/>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http://t1.gstatic.com/images?q=tbn:ANd9GcQG7faGFVKt9R0ZMkexQaoOs7a9x-3o-g9fgY9LXFvTGTSPO0l8O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550334"/>
            <a:ext cx="2887489" cy="1913384"/>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http://t1.gstatic.com/images?q=tbn:ANd9GcQ44rwzH2Los8k-_6jEvYbrAPylkGWDd-z8X2xpw-zFiewnmLp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1880" y="1550334"/>
            <a:ext cx="2520280" cy="1913384"/>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http://t2.gstatic.com/images?q=tbn:ANd9GcTVtxJSg5DYv9OHghFGK5_H-R84t5-fQ5_nZ2ROcBxLmUjP4lNj"/>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1550334"/>
            <a:ext cx="2466975" cy="191338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8" descr="data:image/jpeg;base64,/9j/4AAQSkZJRgABAQAAAQABAAD/2wCEAAkGBxQTEhUUExQVFhUXGBwaGBcYFxccHRkYHxocHBocFxwcHCggGB0lHBwYITEkJSkrLi4uHCAzODMsNygtLiwBCgoKDg0OGxAQGywkHyQvLCwsNCwsLCwsLCwsLCwsLCwsLCwsLCwsLCwsLCwsLCwsLCwsLCwsLCwsLCwsLCwsLP/AABEIAMIBAwMBIgACEQEDEQH/xAAcAAACAgMBAQAAAAAAAAAAAAAEBQMGAAIHAQj/xABGEAABAwIDBQYDBgUACAYDAAABAgMRACEEEjEFQVFhcQYTIoGRoTKxwSNCUtHh8AcUYnLxJDNzgpOissIWNEODkvIVJVP/xAAZAQADAQEBAAAAAAAAAAAAAAABAgMEAAX/xAAnEQACAgICAgICAgMBAAAAAAAAAQIRAyESMUFREyIEMmFxJEKBI//aAAwDAQACEQMRAD8Aq4d30Yy4KXkVu25ArYFDnvQN9CY1AUCd/Cl6nCa8OKNChrMUmK3D02qBxc1K23TWLWxhsl2XMs/ED6xNSpf8ZvvpZ8JtryqRt2gFotuDfzHhRy3ud4qsYHE0wL4tXAHzJ+GdaabMBClBRtNulVdWO+HmatOz1hUca6S0PF7N29iN55KQdbVpi9mJTJQgCnCKkIBFSU2U4oqeF2IVZirTdSDauwnUnwpJHIV01pkeVENYcTe9F5aF4nG8Rs1adRoOFAllRWE7yYE8zArrmN2GIJBJNc62vhlIdBj4VT1gzFMpJ9AaCMJ2Z3rWOgB+Z/KmLOwGEqK8kqIiVGbch8I9KRubdfXIENjilIJ9VSKVPYV5boWt9SkAfAVKMm8mPhG70rFkypTqTLRx/XQw2i0lTrkRGYxGnlQOJSE2o0QkXOm87qrfaLFOKVlblSVFKkZJJskTYDSVEzz32ii/Ki/rE74H2yZzGBJCVGMwtO/dUDhoTGYdxZbPdlOTXNAm4NhM1Oi2tWxzlJfZUTyQiumZXtbqUNwqNZqlkuJr3vpUCdroKoJA11G7lzNbPNJIOY2i/OqtiIkx61KeRpjqKosL+MU4VBvQR5zYUH8biEG6Wx4uZ3+prfZ2MDbUkAKMxz1gnymhNkOfaEneD8xUY7nsp0iyNvWgW6UZgHcvrPqaTNuRRXeVpeydUWBGOMWmOlZSVGItrWUOJ1kzoqGKJNaFFUEIk15FeqBrwC9ccYpAitkO2qDF4hKLKm37tWJxCJ1nnu9aT5I+w8WFa16UxUYWLEGgNpPlZypOtongJJpZZElYyi2OGnCDU6sXSjAbSDgIggp1i9TLeTx9j+VFZI+xXEcDGykcRVi7O7V8SZNpg/n0qgrxiUiSbcuHGrBsBxK7JIJIkfnTqcZasFNbOutuAwBwrZAOaq6w8pBak/FqDT/DYkE8qlJcS0XYyYRW20MV3TZWQSBFhG8xvrELAr3EMpdQULEpOokj3BmoztrQVV76Ob4r+Ibwzw0iELymyzAvB4EaDNzFhpS3G7YL8kqKyNQ2nNH92QQP96uiDsrh05i22ErIjOSpSiPwqKiSU8q5n/FZ57uW8MUqCEkrV4YSAIABIsd5E6zWacJNbZohKPhGhYUppboQO7QvKVd4gkExaEFXEaxSVhTq8UhhBypUkklCQVfe3qkDThVZ2ZjnsPnbQSUOQFt7iQQUkDcZtPUVZNn47+UebfWYdKCEtEXCTYTwJJ9qWOOMJfwFybj/ACOdsbKZw6cziS4qwGclZKjoEg2B6CmvZ7ZIbTncjvV3Vp4B91A6fOam2PsNxf8ApOKkOKktoP8A6aeJG5ZtbcOZNQbXeWmw3b4r0cUE/sZZy8BG1tltKF7HiIqobR2SEGxzUa5jVTcmoFvzrVBGxO63Fqhim77INLXWSK6gAjg3UtXssSMxAQkXi0kaAczvPWmbqTRbmCzNfDlG9RMk2Gg3D0qGdpKykFZTX1ysk+Q4DQCp9kkZ44g1rjUQTaButFa7M+Oef6VPGdLQ8y3qRJr1oWrO5vatIrZuDXlTADhXtNQLC81ZnrQOJPEVopymsRo9Ua1NeZqwzXAoHdwqTqVepqFvAJGhUON/0o2K97o8KT44+huTNH3Vi/hUBuKRMb70JtBAgrQBpZIGnH6W5UxQg0QcIlbcgJSYngZrLmxqDtGjFOU1TK3sgqJIAOZRN7i2p05CnA2NJla/JI+pJrTCYXK8DAjKfXQ/lTpWgquLHGS5NE5ycXQoGwmuCj1NONjsIYVmSn3M+XCtUpPCpUG9aYwS6RFyY9//ACinYmQAbVYcG+SBVc2XhQbmrJhsNkIULg2PWnklQFdlhwuKMXo9tdhSbvk6AieFEN4hQB9qxuJosdpVQ21dnNvoKHBIII9daiaxNTKftapuLegr2cexfZ1hl5b4KilI8KSSqCLzJJJJt78ar3ZKX9qsLcuVOyN8BKFqAE9KvPafMll02TCrDkNZ56+1UjsQ5/8AtsJ/c4T/AMFdSUVZWcnR2/EMApM6VVu0GDTkJSL8OVXB9M77UDiMClSSCda14pURkrOTOHiKHsau+1titpTASZM3HHiapz+EUm5SetaKTItsCQ5xrFLEV44YoV1VKcj11M1vtFaglIBgEC/OhZqHHYtFsxMpAgdOJ0rL+VFtKi+FpN2IsbN5MmtNmJlQHnXmLfSTOaZ6/v5VmylwsW/xSY10dNpssDc0Qk0GVxW3eHfWqidBYcFZQcmsonUMVNHWNa9DFTNuXEx1qd1kAajyNMI2DJby7potop0Iio04ed9Fow5NonnTIUkbwaCbb6lxOzst/fdW+Gw0Rp50W44RYGfl5UyVgFqsGUDxClmDxrQKgoiRMcKsK390fv6VSdobHUhBUnVE5gT8V7FJ6X891Zvyo6RbA6bonYxAOIESQRFxG6TA6gVYGmyRpVO2BhSsl0mMpGUcfxeUSKuWHcJgpFjPztTfjU016FzXdvyFtYei8Jg0yCoTO6tsNgVqSTa19flQuFxIzaSBWtRINlqwuASB4R86kWBkKCSk6gjWaXYba3hAA86Jw2JSo+IyN1SnFlYtUBMYhxF5mmKdqKVE0PiSmYA14fpWNtTTUmBN9DlGPijWccCLmq6tN6IwMlSQTqRSSxoZSYN2q2W+seFsqSYMykACTJuZ4elVLs12fcax7LqgkJQtZ1MwptaRaOJG+utPbRR40yfBqRzFtIm9q57tXEximpBusGTb2rJHErbKym6R0MrBoXEGKX/zcanzrV7HAgWp442c5oMWEnWKHd2e2r4gCKBVjRUicfOhqvCSA5RYm2v2PSsy2cvL5VUdqdm325OXMniK6axi5tWmIxF4N6O/ItI4082pJ8QIPAg0hxrZK4IuTEV1XtrjkJauASbJkacSPYVzwAZgdSlJV9PrWTPkp0UhGyuYluCZEeVEbM1/fCsxqpms2dOYR+7GhB9AapjaKIaE34UThtmqVA/zTB3Z+RFoPGtYtiUzWUX3Y4V7RBYfiMEpCgFpKSbwa0LQpdsvHLdcUV5lFVySCb9eHKnodSFACMx/flUYybWyjR4p0AWAB4Qfqa1RtFYkyPMD6Vq84kCTHAX3067NbAbxS3VLMtNKyISFAZv6upjMTzAFhR5C0DM4+Y8OvOmbeLRlj4TzuKG7QYJtgjLIk5Qkqm44f541o0+gpEp63OlNyaBVhCvEqZBnfS3bjBB/uT76H2I9KJexTP3UKBk3zHlFqWbZxhUUqJ+FJmeFTzS5QHxLjIU4bDBCUqFpsocxYkVfexrCS0SbkKI8tfOxrnWz+8dVAOVAtOupmBzvV+2PtNLKEo7vwjgTM7yZmT51ODalY7posgw44UGvAN5VLTG824gb6H2jt5tbLgTOcJkJIjNF4Gok6edVDYe2VB9aAqW3G3LJAAHhlJO/lJ/EKt89eSbxX4LenAkJTbcPlRDOBKbneKd4JpCkCTusOIESfcUmY22DinWFJgBWVtX4iEgqHqT6GqPM9CLGjwOlAsBflU+FUqcxiOnypiGpOla5QDS/KhuDIglBN5tXjjQGmnyqcoqJ1skRzo8k0wcWmUHbGOWyznQqFqeUQQfui0cxrVXwO1XH8UgqyiDYCQJi5N5NMO0+PS4tCBOVMzIg3WZnypZgcOFPogTLjfoVCsWOb0UyRWzr4dOUVq0BeTFEKbG6ufbe22XM+VwpSCQEiQbAakc/86VullSRHj7LspAP6Vqtgi/ClPYvaCnsMkrF0lSQomcwGhJNyd1+FWNtqbAi9Op2rBxAEZt2nCt2kFRki4orFoS2nMtaUJ4lQpcNuMpMF1B8/wAtaSWSmMo6Od/xE2kFvlI0TaOEfrJqBnY2TBl/OCpaRMEQlMSB10n0p/2q2NhsUpTjb4Q6ZJBMoWYnqieInpVHU8pAW0QUlQykTaZBB4Hf61jku78legb+TKm1ubklKfNQUfkmvNkA57CTuEUThMbDLjRFlKSueBSFCPPN7UR2RtiU+fuDRh2LMe4dlx0pSAQUi9j71ovCKBiDHSui7EbbAUqcpO7NEmPU0n2ljMP3lsQmxIUCDaLEafuK1poSmVdGAWRoayrMdoMf/wB0eh/KvKNxBTKJ3RSMwmDqniN/Q/lTVOBUpnvg82lKYASuZMZvCDHjVbTfNDbPwZUknxFPp6HTy3GiX2lJcaaWqRmCrXi5SD1IkxzrI2kjRFN7CdjFCsUe9T4UBRAIEFzwgAgagT7Uu2niHcK59mpSUgyP30tW72ZzFqbQFKOYZQnlZR5C2tE9qEkAskpStuCtJgwSkEC2+CDrHnQtUdxbYkxe2VvKhajIHhM6SL+tvWrGw9KRAuRIjSSKqDGFCpK5H9sA24TpVgacGVCWyoCIJnxXtrwveKKmvIfil2HMtkrSkxKjAHOn2N7Ed42QHVBUfhkekj51V9mF0KQEEB5Gb4yALWVdRANjamLjOLUSXMSpO+zij6BJCfSi5x/2DHE30KntnuYZHdqOVeaPDeZOqfIyN/nWuA213IUkZleKPETPU8pm1QvuOOYhvvVFRTorWQJI89/OodqsEO942EzvT+LjI0M3pWr+yB19SXFbVVkJsTmsRw58R0oVLJcIWkAjfoLRztM+sUHj1CIEkzrFo/ZqbDeFokKlbhCQBfKkGZ1sSYjkOdIkVlVKvR0zs5iVYXZ7QX/rAy4oZpIu6MqTyugAVXtjYoqxaF4has+bMCmMpcJuD+FPACmPah4tFnDmZSw2lXMgT8wmkSSFAwRI3g8OFHLk4ySJ48fJNnT29rNn7w9ar/aDtA4hwBlacoTmNgQTMQd4AEacarKdsOy2AJOaCBbPMRJOg58an2uEpbDOoXcq35r3G8A/IU3Dn+rFUvj/AGGW1durceKsK6SENgqCQYBNyPEmFnmAdN0VY9hbfaeQ0kuILykypKZgKA8QJ0BsTE7jEgTXHMP/AK9QcJJ8V7XJ9t9DIxymniUGIVI0I3iSDY6n1pY2ptHSlcUy19uMIjv1OtKCm3SSCDo4PiSRrfUHfm5VXtnPFJkaiCPI2+dFtYmUqakKBhRUJkKCfhlXC02knS2uuC2WVYkNblGCRuFpPQCuaaYLTOx/y7qkygCDoSQJ6TXOO1PZd11xxbKklRXBROqkgIMbpzA69a6lsx4kATISP0HtVQ2di05nlE/C44rre3uafK3SSEjWzmGPwOIwawh4LQoE92Qq1iCVII8q612L2p/MYZDiyc10qgHUWt1sfOqxt9PfpcLl0yONiAoyPf1oPZ2ze7RladUd8E5RfUSLE+lqpdIVbZa+2CQpta0yYSBpvCh+fvVDS6eNGHGKGdC1KVKcsFRO8Hj50C6SPI0jfkZypEwdPGosVhQ4IVf0kedDl7dMiaZNJB0/fWlTR0ZWVraOHyKj+kX42ip+yAnEt/vdU+3G9Lef78qT4N5SFBSFQoaEWop07OkrR2taQYy/hGhNrCaoe1UqD7sH7x/fOneydtrUloKCZIAJjeY4UDt7ChOId/pNuZ5+tM2nsK0LAFfi968rwL4zPWsoWD5IgmFcxCgUtLUpKhcCP+b86YYl9aENu5QXhnSQvTwwATB/uofs+MuYD76D7GnW3EsJw6lAS8oyf6QD9QI8/RONpMeM98RyntG0wgN4Vsd4W/E4oRKzBUQNTF9baVRNsP53VuqVmUq6id5iPYQPKtNn7R+yiPELBXK0fX0oHFKtXN3orCFfZnrmLgQNd54VYOzPZ9x0B5xS0Im0AyrS6QbZedAdkdkpfxACrtpGdy02F8vmYHSa6SnGd40Y8JObJ/UBpl8gLbrcqnJ1pDOTYm2a2hjENlRSoFcKUQJChMaCLyFCAOJqHtgyhBlZK4XIKc+hv8QAvoSJ4Ur2niftVEaLE9DuPlTodqW8QwW3EJzgAKSDHQp5U6jGffYiyOOir7AV3rrmYyruyESYg5gfOBatMc24FEFN51tUS8CtClKRJJX4SDfJBUrzED0NCbRxSyQFLzTJkdfarxqqINtsOOD71SQiDCZcUNwHDmSYFabJwahiG87ZShLqbKBKoCgSLcf0E0nClJ+EkdFESPrVq7K7bbGLZcxCghCDYAGMxSUpKo0gnU2EUkotytdFFJcaYx7WtOpcU48ftO+Ov4SkkRP3RaKqmMxJQsKSTzP0rovbjGt4pnvWrpS8Wc+5RSiSU8RKiJ3xXOyJnj8xU8jXI6H66GuzdsFLjagLBQKlEfdm452pt2oS02404lQ8YskHVMfFE9OFVHZrae+bC5LZWAoSRrbcRvg1dsTs3AhGfullSCkFK3DcFUTbcJAjhTY3w6BL77ZVsaEl5JQRJEE7pH6RTLsX2LVjn1LcJQw2RnULFRP3EcCRcncCN5FWLBNsIQVhAabT8S4BmdAkkZ1qPCRzMV7j+3eVtLeEQWwM0rISTrYgRZR1JM3PnVfjuXJE+X1pli7TrYaaGHQ00GkjQJADY/EOC7W31zvsg5/pDqkmUpQQOJTmAEDjAkjjQm0dvuP5EvLUUZrhAQmZ32ABVpczQvY0qGKYSk/E4kdUk+Iek0mWO6GjLR2rAjIhX9KB/wBP51znZ7uVbgVN1Egfik10fHjLh3TxB9hXLMEqX9bC88IEj3ihP0Iuhh2od7vCRvczK8ioJR/ytuetJMNjClsFUCABPExbyqLtHtIvD+mYSP6EJCU+5WfOq3iMaZTH3R6nj6UWrCiyt4ptJE3Khv63gnnP7tU+0tlOpGcpGU/hUDE6WBnh61TXcSVEE8Irq2wmljBNFwBw+E5MwByZwRmJtOXcSK7iqFkrehNh+xeKcb7wISBEhJUAo9Bu8yKZ7F7N5mwtx3KSmwyk6Ejxbp4CrLjMST4ZSkD7iZt1i00uC1QBYwCqYiRO8dTFBUmOsfsrfabYyW2glC+9W44kJATcHSANSSSKZdlf4TYgrC8UpLSI+AQpZtv+6j1PSj9jbSZw2JS7jEwAFKaVcpSpRgnS5yiJGl6vH/iJpQS4hdlXSZBSr+kqBIB4Git7DVaAsT/D/ClICCtBGlwRbiIqubW7OIaczYlzMlWmoBIG8i81csdtBKskLKQ5JQRoeKTukcKW48pxDJQoAqFid4j7w4/lNHfgNLyUnEbFweYw+oDhE+8VlC4mEKKVAggwbg+fnrWULYPjXoqOAxOVxv8AuUPWm22H05VgzPd2G7fE+1AbF2FiMW8E4dsqyqClKNkJH9St08Lk8Kt22OxGLCD/AKtXhg5VHX/eAodxBHUrKIzZIG80LjCJgGT9aMUFICkqSQtNiDYg0seTCgN9qlFbNsmuKotPZlC3UuMMkNAol12JUqTZAOiBB6mD5Otm7ebGTDumyTlzGwMaEmfCdII5c6QYJ5eHQIPheQFaDW415XpdthIK0mYBAJjj/n50LuVeCUlq12NMfda+SyPeKWrTCwsaj6a/OfKjGlZkHiT9P0od0SVD93p1pkn0MsViMy2mxEgZlKj4YEwOonneoFbM8KlOmFE6J0SNw50Z3Cg7b4QQepgWHsaD2tiDBAsAQKRZa0hpY32ArwR3EGly2zMQfSmuHXoK8cuYqqyeCVEez315kozKySTkk5ZjWNJ51u+iD+7V6yAFJUd3+KnVqanl7sri/Whepd/r+VWvAYhCkj4DmvlKjNri2bzquYlkROlFt7Ty4PuxZRcIMfhEKJPHUAfpTYtnZNBnaDagKG2UGUNSZ/EtWp5gfCOQnfSBx7wKk3i1RvOyKDfXYdK29IzkneSknSNKs/YhKRtLDhJBEz0+zJjy0qnNkkZQNaf9lcQWcawqJUlaQR/cMh9lGpTaYyO3doFRhHD1+cVyVRy5+JH5flXUNq7QadwykIcTnvKCYIMyRB18q5ntJvKojlUn2B9CLG6AcAPcz9aRu3NOsULKPP5UlNMgj7soyhSlJWlKgIVBAPEGrq2253eZAyoJI+IAEAAQE6m+8CL1UOxGHLmJDYmVpIFvO/KuijYqmkhJuhM3SmTzJggxv3Uk4Nux4vweLVcrK/iv8NtBoc2/pUeGeSmVLV4bhRM/DMnyod/HKbTlbSgpNkrOYEDpJFuvCtsThTLaAqM8qKgPuDUxrcqSnXeaVteB0gLtPiFHDJT4cri1KLaoIAgk5d4KZABHIVTez22F4N0lEKbVZxpV0rT9FDcavOL2R3zKtVLQDkvreSNQL210rn70CRF5EE6giZ+npSxbTodpONl+2d2jaTLavHh3DmCVTmbPGdbaEjrxpgrGKZWlSFFSNCDElPUWV1rmrWIA101I4Hig7j86f4Paq0N5EkKQTYnQcr/CasmSaOlIZQ4AvK2ZvJ186yudYnaCmVFtZUlQiQJVEgKF0yDYispuR1HS/wCGezkM4BBTBLhUtSh97xEJnokJFF9qNsNYdoqcVlKrJAEqUrcEp31Rm9m43CqeCGsUpnvjCsO7kJBvKWjIy87edbq2c44B3WGebeUYVisYoFYEaNoJJJ8gmgmIxDs3YpxOLP8AMyFrZU45BuiSkMDqADqNNapu0Wcj6kTORZSSN8EiR6V2jZuxks4NxxJUp7xLccXdS4BsY0CYEAcOdcTcVLhUd5JPPjQkl/0rjbr+C1p2wk4ZhKmQQEFBJMTlJyqBjwmSf/lVbxBJgwYOk77kfMVa8NgwrZiYCQoKVci/x6Drb0okYVCsI0FC4bCgYiCZJB636a1Be0NJ06Yp2UkKbVAiQFAbwQqFDmNKAeMOGjMFikpcgXzHLzg9OcUBjlfaK6n5mqURb2M8bigbgzKR1uL+kUuxqvgB1Kr+X+aEcxiylJAA7spSLXJhVzxsCPOikul15FtEGw3QL+9R4cS/JSNm0wsedYkSTUjY+1VySB7/AOawpgm9FS2LKGiE8N9etL9qiWb1szObdeqS3EnB0yTEJkbqWLVCYnU29b9KalokZd+4b68OCQChCxmM3AMakC56TpS45cWVnGxF3taLVaiMeylKyEkx1B/Yoedx8q1qVozj/spsXvW3MQXEpSyfEIUVaSCABob3/pNebBAOOagyC6CD71r2Ox3dOqSow282ptYJtcHKfI28zUvZJqMawdwUo+QQon5VHLpP+gxLts1TGd9eJJISkZTeSvMUiANTCfSqxi8RmJPkOm6m7WzjiSsoIBQguRuIk2HDlSB1MGON6VL6gfYLikQk9PpSB1MKI51ZccPCqq7iB41dapDoDOh/w62m3hGHHymXFqUmY+FIAgDhJk+nCo8f2/xHeSjKmOA/c0g2Spf8q4oIWUIWJWNMyhASb8t3HpSrFKMbhv0+poOb6Kxiqs6psQt4pvvJIUT4kgJsd4FrA/WiMFhwvvVkkoSe7RAnwoMqiP6yR/uiuf8AZHtCphShAylKlEzwSYAERJMCr9sPa7CW22pUClvM4VQIVcq5kkkmw31Hg3K7DegvB7LMnLMKiAoRraBHyNVH+IGGwuEKMM2xL6gla3ipUJBJASjMb6G8cPK4bX7SowrfephS1D7MG1z95Q1gSLcxXIto49190vPLK3OJ4jQAaAAnTrV3FRVsONOT4oGWABmUbcBqelDM41YMpsPw6g9RvrbaKpifiuSep/OajaRF6fHBNWTyNqVFib7UOgCAAP8AZtH3KZNZVZcdudaylBZ9ZhEczUKsGD8XiPPQdBw96kxGMShKlKICUiSbaVVcT2vWUy2yUToXN/MJH1NK5JBUWx5tEtMsL70hLeUhRO8GZ9Sa+bXmR3kJMpzGDxA0NXLtm7iHR3jjxWkfdiAOBAFvOqmynVXCpt+S2ONaLt2ZwoewSm1WkrKTwOYx7x6152lytgJSPhSBbQbgB5XrXss5OEHJSh6q/UVF2pcPfhCbwhSjP4oJnmQBApI9gyUIsJg4eSb+fSflS/FmVqPM/OrA8sDLyn5VXXDc1W7M6R5slsKKwTA4+v1ii9iJ+1WrQJbI8yQBUOwPjdn8HvnQB86O2am6xYCL8zBgexFSyPbLw8ELaxnVzM+QED3mtyIEnfUbCgV/vnUuLXGUTSeSj6BVpqMmD0uK3Wb0M+5Vomd9llYzqulp5RVfwsuERyUE38rVozs5xToOR1u/xKZcMSPwxmPlV6/hxiM+CRpKCpJ42Mib86tEnUGeX7NQ1Fmjckc3b/hfm8Sn7G/wmb8c0EeYqN/+GSRo6s8sg/OumpQfxewqRLY4q56V3zSQPiRz7Y3YBls5nElZ/qVYeQN6cO9nEAEIQkEjKFBIBANj55SqrYlPCg9rOOhpZZSC4BKAdCeGoovJOQHBJFO7v+XexOQeFLaLHgFQfr6CqWlGZ1CQZOcAdJt7VasVh9pA98tDasyMjjeW8SbgJN4EfeJ1tVLYddUS422SEeJRAMJi9zuquNNdkZK+ifan3v7vrVYxPxr6mmWMdcASpVwoSnpJE+xpc0gqWBElStOZNVgqA0XzYW222sCjDraQsKzKWD95RUSlR4jLlHLyqpYhiVEBVifCPkDwtavce0tJAuVaJj2t62rFpVA7xOqQRFrESD+94pf2KWkYy+UJPhHiUgQdYScyhO4Hwz5U9xu3A8444pIQFGYToEgAADjp5kmkDzgBCTJIA9Tczz0HlWql+CPT9aCsE2vAw2vtdeJcLix4lWgcrJsN8BPpQjCNBuHureajS2TMcAPz9qMIy+VrUPyJdQN34eOk5sTv3WesV46YsKlTvPOagWdTWyWlxPNb5NsgIrKwqrKlZx9F4vGqN3cgJ3CY5CT+QqrbTfUpRVNh6VXMTthxxwBTJ8SgPEDvMfeNqfbUKEMKE6CsM7tG2NU6K/tvaWZop3kxVTU+UlQItNWLB9mnXwHC6lCTpMk+lh706f7PMdz3SsqnAkw5YKndobjkd1aNVRnTd2BdiH8zbrdreIdTEe6RTPa4ClZgLqWE5o+6RcH1HpSLsJLbziTB8HyUB9ab7RdALDZEALJUehgEx+70EcyDabcAnkfc1VgJmrXt50QuBYkR9ar3dWnjRQktAezXcpfO/KmP+K2flTbDp8Dx6QOAv70kZ/8AW/s/7k09QsFtSspEQDz109qTKUxizC7zzrZ4+NIO4TXjJvAOnzk1G+v7U0tbH6PcQq9CYjdRDqb0PihpVIkmX7+Fm0+7D6FFIHhUCoxxB+lX5W12bS81cxAVf52rj3Y19IfyrVlQtCkkxMWkGOoqz4h5rDpKmCVqm6yCISfw7wSd9TlFNlIPR0BD4JISSog8RHrp70RkO8AHkr6wKouI24QkJBKLAz7nS9T7M2ysqlbgKQCYVBEbrfePrScaKFwOXQqv/dH1r0k6DhvI/OqyjtSkHxMhIHwkC5HSLVKe3DYTJZeI4jLH/VNFIUh7Tfzi0lDBCReSVpuDw+8LT+dURPZPGJzgZRnEEBX+Jq147tgtwHIENI4/fjhrr0ikG0e0rylfZuOBItfLPqBPqfTSqx0K4oiwvY3EEAPrSlA0JEkcQB+tbYvsghr7VLiyEXgoFzNrz9K9we0XVpLjzq8swhMmSbCeSQSPPpQuI7SKPgKiUKEKnWN9+I1oub6FUEtg2y8Mp3EgSElKSpMmBI+o18qm26zdJceS4UpPw5bJBmMyeJMQaTh4OgJkBQ3m1hz3cZqdSGWkCE5lFIkmSDMGSJ6GPWhypUco8hS4oETMk3it22lqHwmN5P60R3ylypAATv0AnfHKosO6oykm0TGvyqkLbSJyiS4RYlUbhXrphMdf0qDDOAEjiCKldkhP7/fGhkX/ALWb8U/8av7A3jA61A4u1SYoi0UMa0W+/Z5zRrWV7NZSil62Nii++2Z0knqAfrU/bN/KQnimVdJt70n7GLKcUFATKVCOv6ijO0ZUtU6Hu4Pr+orHxqZt5XAY4faI7sAJIzJGhsLTFDN43I4Pwq9jQOFxX2CRBNoMDeN1DpQVrgDLzWYjnWpmRJl07Pdl1IcW9nTlWCGxebkE5rQLiOfKtO0WyHRmUE6wZBB8QNrc/pUWE220EBlTyxlsDDl4t9wC2tiaPXhc6JadUpIG8mI97VCnZftbK5tWApCOIB86ieZ+BMX3/pS/aThK4mY0vPvvp1soF1xJiQEGeR0NOuiUtlT0U8CPukdPEPypzJLPUJPtS/aDOXEPJ3f/AFop1QOGRxEpPWZ+RFLkVsfGL8H8Z4SPOo1K+0UTxqdtnKseR9pod4eM0q2xmTrPvQ2L0orLaoHRY0UKybZCgHG5MCYJ4A2NdFf7NOIBCQHyq0fCEjj8d7ia5oynwzwq7q7UvD7yIhNu7k3SL6ifXjSzTvQ8AjHbBf8ACPBpcTcdd3vRWzNhrShRdSokGyUQbeX0mlKO1eJ3BmP7CP8Aups32lWGxmS3/wC1Inl4py+h30rUhk0ZiOz+JA+CRNoIJTzNBYrYeLWoBSU+EQIUkTzIB10o7/xo9NmWwneCVknoZAHpU2D26665kIbaKvvBGYkcADIm4vXJNBtMRvdl35HwDmVae00G72afNgB5H9KsO1ttJRISFFQMAHfvJPDypeO0UpX4cqstvFN9OA606b9Cvj7K5tt/KQgfcGX2EzwOYE+dJ14ZZTnynLe9T4leY86L2ltIfyyWUogwEqM85t130yJtlfzb+Nq2W4o76MKxlQMvwgzz3k+sUEF686YQbpB7hPID00oXCokKteiyn/R08TrfrQiQqABb/NPi7s6TdUQ/euCD6z0NEvrAQOOlQutaSR1/e+J9q2YxAuSnNJAQk6cp4j9aGRbsrjyVHiRM4Nxz4EkjjoPU1K5snIMyyDrYGw01Pn7UavaBumZi1rAnf5UtxmKmwP76UvObFcY1s2JSOHtWUDJrytPzfwQotnZ5Nwd8n20qba58a+p+teVlZZmmPQVsY/6P+/xUswiyV3J3/I1lZRZN+D3BDxDr9at2wtY3RMc5F6ysojIT9t2kpWnKAJ1gAb6I7GHxK6V7WUH0B/sIdqf+bd8vkmoFD7A/7Q/JNZWV0+zomI+JPQfI0E78VZWUkR5dBCfhqLcaysrkcz3DaeR+VNVizXNF+dzWVldLsESZf0rxvTzrKyguhn2E4VRJAkxJ+QpvgTHfEWIwxgjUePdwrKyuCIXTME6x+dA40eDzPyFZWUfBNgGC18q3WKyspkKwV34T0/KgzWVlMhX2O1/+XT0H1rVjQf2isrKbD5DPwCbQ/wC4/IUCRYVlZTT7OPZselRAVlZSAZlZWVlcA//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20" descr="data:image/jpeg;base64,/9j/4AAQSkZJRgABAQAAAQABAAD/2wCEAAkGBhQSEBQUEhQVFRUWFRcXGBUVFBcXGBYUFxcXFxoXFRUYHSYeGBkjGhUXHy8gJCcpLCwsFR4xNTAqNSYrLCkBCQoKDgwOGg8PGiwkHCQuLCwsLCwsLCwsLCksLCwsLCksLCwsKSksLCwsKSwsLCwsLCwsLCwsLCwsLCwsLCwsLP/AABEIAMIBAwMBIgACEQEDEQH/xAAcAAABBQEBAQAAAAAAAAAAAAAAAQIEBQYDBwj/xABCEAABAwIEAwUFBQUIAQUAAAABAAIRAyEEEjFBBVFxBiJhgZEHEzKhsUJSwdHwFCNi4fEkM3JzgpKislMVY5Ojwv/EABkBAAMBAQEAAAAAAAAAAAAAAAABAwQCBf/EACMRAAICAgIBBQEBAAAAAAAAAAABAhEDIRIxQQQTIjJRcWH/2gAMAwEAAhEDEQA/APb0LxfFe2TEe9bUZ7o0w0B1Npm+7iD3xsPBek8B7aUcSAHEUqv/AI3ubf8AwOBhw+drhT5K6Ke265LZoEKDjeOUKLS6rVpsAIBJcLEmL+afg+L0apy06jHmJgGbc+i6OKdWS0JUJiBCEJgCEIQALyP2rNH7eyf/AAMGn/uPN/Dx8V64vJPaxbGBxEgUGiB/E6oLxJ845c0n0BhaTrxsdDqT3SPLUehU/hDCKjjtBt1MW9VADjksMs6SbkaT3TAuDupHD6tyZvaYAi0NsOm3gPOGT6lMX2L6kCOms+q23YCpFaszmxrh5OcD/wBgvPKGKJ+LQct7reezzENfXfG1EAeIzCbbQQPVSgvkjTkXxN+hKhbDEIiEqEAIhKhACJUIQAkISoQAiEqSEACROQgBkJCE8hImIblSJ6ECo+QMU4Az46OA+R11U3h+MJI75Bkb2jSfAj8PMROIULAidVBpTm1/XgouCnE048jhI3XEe0IvSqNL2mBJOV2XmHazMETy3UTg3G3YfFNdTqPdTBADhIOQ7eBE/JQ6Fdz2AVGNc2bl5uNviHeGi4uwTKZDmVARI7snMBJuDADhb5rNeqfZvfdro9+4N7QaZpxXzZho5rJDwN+cxc2C1OC4jTrNzU3hw8Nuo1Hmvn7A48VAGuP2QWmftAZT6hs+an4WrWa6adRzDznodQZ+QV4ZlWzFkw1LR72heTYHt9jKZyv/AHhHgHA7+Dh6lXWE9qjbCpTbP8Ly0/7XD8VVTi+iLhJeDfoVBge3GFqD48p+64GfVsg+qt8FxCnWbmpPa8c2kGPA8j4FdnBIXk/tZbOLa0C7qDRMTA95UvHPYdV6wvLvam3+1MPOi0G+3vH/AISkwMBTqGSMogWsZlxJMERNgDNzqpFK1QgdJvcCJnkbwjDUxcu2cCb2lwDiNDNjKMK/M8k6hvhIg77xH08FKf1O8f3R3azuO6+neW29l7f39T/K5c3t38isg2wA1m3mN/OfktT7McRGKc0/apO9Q5pj0kqUe0bMu4s9RQhC1mAEIQgAQhCABCEIAEIQgAQhCABCEIAEiVCAESoQgD5EqMlvTT1A/NQavcd5kbfgriRAI3ghRcVSDgecn8f5KKf6d/wj0cT6bjQG0KwouY6mZaRaQ6ZvmHPWxKpHU8p5gLvRxBg+I9Bv+SJ476K48tP5Gg4LUg85sJ5wY30khaqhUALb2n6rJcCbJbGsgAeMRbotO5sEHTrHLxHNZq2yzdxTJtXES+YggDlc+CdWrfCCAZGutz16qP70Bw8YmI8bj9brnjPOLCfEAISOrHOyzIlt9iR/IpWcXq0i11F7muLgDdwtfXKRO3qoFOpYHx8vNPAvaNtN522+irtLRzUZdo2OD9omJZ8RDhzc1ro6lsGOqrO0PFP26oHv7hDA05BLXAEu0JsZO9rKpbVi8Hx16bCSfzT6bRqCNviEkehBC691rs5eCL6ZBxHDntJc0e8E5tJMxYkESTrYJvBeJNfUyuBByunYk5XanYgnSOSuabQ4SS4crnUcpXLGYAl2YhriLB+hI8S2/MXlDyJquifsuMrEquGWDrf5G31KuewdSOIUeR94Oh92+Pos1WoPm1Ua3D6Un/eyJGl4Vn2YrOpYyhUlrmteM5a6crTIJyG5sTouVFp6KzmmqZ7ohVtLtHhnCRXpx4vAjqDp5p2J7QYemQH1qYLogZgSZ0MC8eOi1GIsEIBQgAQhCABCEIAEIQgAQhCABCEIAEJESgAQklCBHyI5lgEwkwYvBknxn63Xv3b/ANm2Hq0H1aFFrKre8RTBaHt37jbTvMbFeFYvBQ6AQb8+XiptpPZ0k2Q8TTGUEHVxGXwtfzlR6bbwrKnw8uIa0FztAGiST4AXJSVOHGkS14Ifu02cOoNwhSHVE/gr+80mYmIH68B81rq9UOph8XmDG+0+Ex6ysZReQGxpPgIO99lq+EVc1Co11pmDrbWcuhgx67LJfy2elGKlCkdTBAykH4ZvcEjkueLt+V+X69FR4zEOouAqAQ74TeIHXqI8l1fxgSBO/UC1xcyN94VFF9mZzSdPsmMaYA8o/XlfxXSLiDMxG0QZjn5+C4MxzXb6Hly/ou9Oo3uwbz46iSPUJtjVEhjbm2xuCbTefNSQzLvdpIOYgmARH11UOnfN4jX1Bv5LrTfmJBvJP0b+vJTZdMsG0wMsk3gSBA0m/JBZIMGT9bfyTadSQ0Eb7WkZSD/XwXfCYinSY7ObATpN7aWvY/NcgzMcR4o6jVbN2luh2MtM9IJEdFZMqNqQ+O64BwgnQ+PhMW5KZ+zNddzW6EggHQkQeolMOHGcxbui3Uu/JVtpUTUbbfg74dzo+Mhwtz0SftLmGIa4zoDE9W6QuzcOBvsfqfyUeph4c53jYbGTsNv5oU5Lpi4RfaL7gXbyph+65mZhPwuJBaTPwOvbwNui23Be2tDEHKDkdaA8thx5NcCRI5GCvJnvLha36hOp1TAvz81ZZH5JvCn0e7IXkHCu1FdhGSq4Cfhd3gZ5NdotTgPaLtWp3G9M7f4XfmulNMlLFJG2QsRU9oxBkUQW6/Gc0dIV/wAH7U0cQBlME7GPqnyV0cOEkXCEgdySro4BCEiAFRKRCAFlIhJKYhUJJQgAUV/CqJJJpUySIMsaZFtbeA9FKlCAONHAU2GW02NPMNAMdQJTcdwqjWEVqVOoBtUY1/pmBUlCQzyr2m9gKFHDsr4SmKWWpFQNLsuV4ygwSQ2HBotHxeC824Ticj3UyCAQbAiAReR4+A1X0txHAtr0X0niWvaWnoRqPEa+S+Z+LcOfRrPbUtUpuLDtdp1HUQfOQsuePk2enn4Nbw/h1PGUCx8fda46sc0uDSf1zG5WE4pwqpQqOZUaWkEiSDBHNrj8QPNXPDuLOZLheRe8ESLgzcixA6r1Psf2lZVaKdXvNflDmVGjulwgOg2LXWB6goxTv4vsp6jFyXNHhGVw0JE331vdScNxR7Tc90Rbpbf1X0Xj/Zxw+trhqbDzpA0j/wDXAPmFmuJew7DOBNGrVpu2D8tRvTRrvmVfiYLPI8Px9ua4y+Pn/NT8LxK8tdPoZ8jf5q94t7EcYwE0/dVhOjH5XEf4agDf+SwvF+BYjCVPd1qb6T4mCNQZuCDBFjodly4Jnayyj0bDD8YEgOB8Ms8nbG41XTitA1aADXC5s5pEhwuJ8wsGziz2iJn1/BTsFj31iG/A2bvzEGOTTsVKWGtlVnvTRqeD0qjWRVcM1zDfs2FvMifMKE/iz2YsscCQYyxMZCPlffxXSnwqsDDK8kEDLVYHbCO82CLQNExuJxDH96kKkgAOpkddHQfJJN3fZSS+PHo1FGoba2Jg+En8Fze8SZgXt5eKgYPj1Nw70sNwQ4RBBOvI9eSsJBDi1wIiZBnQRfkuCkWQ6rodaLE/VM95YeXnH1XY0w54vqRpvePoVya0kHlE/QaeSqhti+qkPp6Wiwk89LrkwF25iRpHgRr4xouvvrCTo2UWcsrsXjcjCQ4ggGDz8IVbwriL2veC/LedbAm8jYd6f0V04uJfyFwByzOH8/mquo9pBdpIG+/5KUtsT1TNbhOMZgXMLqbjZwYS2++h0MSrbAdq8YyzKrnCLZ4c3oS7T1WEwOMDIgnKTcaxcaH8Fd1MYXkspua21xfKZvct3jTyhUWVo6WCM9m9b7Sq1LL76nTdIk+7dfblIUjGe1uiyHChVdTtmc0tJbzJYLwF5vlaBDTTgiYD9ecAmTp1XOm6BMHyOniqc2ZZ40nR7nwvtNh8QGmlVaS4SGkw70P4K0XzZwviJAcJPde6OkyPqvU+y/tGBpNZiGuLm2NRt5jTMNZj1hEctumcSx6tHoCRRcBxSnXbmpPDhvGoPIjUHqpKuRFSIlCYCSllcgUsoA6ByWVzlLKAOkryn2z9ngCzFMF3RTqcjHwk+MSP9IXqYcofGeGtxOHq0X6VGFsxOUkWcBza6HDxAXEo8lR3CXF2fMorRDuViDsN/NXvB+KOpgEAEXBiZh1o1II7vIbXVTxnh1TD1qlGoYex2V07xo5pOxBkeBC4YOuTad5Hrtf9QvPacdo9aEk9H0t2f4r7+g1/2tHdRv5i/qrOV5Z2R7V+7IkWM5miNAfiF46THJel4XFtqNzMIIPyPIjUHwK345qSs83NjcJf4SQV4z7XKRfjHARAZTEb5i2plvNtTPg7wXsgK8f9qbw3HGwJNKm+DoS3M0Tz3ELsj2eTDBZiT12+XkpWGxIpxGoNtJtffTUp2LxOV5Z9kGBbQeP1nxXBrGxMZydWi5bykddlFu+ysV+GiwPHLgkGIFz1NtP4rePIQrDA8Ta59iIAFiQHXvoesdbFZOlRa7R0EfE6oe7mN4bBvuLc91NbWNPKMxLAQC8Czb2tAjnePxUnFeC8ZyXZy4zLa9S0S9xB2dJuW8wSo1PFuGhI8QSCvoLsE6nW4fSa8tqgBzS18PbZzgO6bafVJxb2V8Pr3FL3LvvUDk/43Z8lZRtWZ26bPDsJ2hqMdMgiRZwm8gkzrEDmrDCdom6lsWFwZ3GoPQjXZbPiXsIMk4fEiNm1mGR/rYY/4rK4/wBlPEaR/uRVHOk9rtN4MO+S5eMaytEzCcSpOBh4aQW910jTLv1lPqtm7YcBmBg+BP0ErFYmjVoPLajXseNWvaWnza4BI3iThYki0SPTfquHBlVm/UXXE2z3p3O87TKpqGHdUqBh0B73LU28/ouTMW9xDWy5zjZoGp2+S3PZDg2U5arYdUvNrmSIvtyU+LTr9LwrJvwjL8Swnu6wa2wLdJ3JIB+nyUGnWc2sD3vskZTcReP14cloe3XCjTxFKDctc3X7sX6XHmuWBpZQIGovHOL3XfCnQpzp6JtWkCAbZjfMQA4k8yN02o2G+SNsuvjESPNFZ8NjkE3og3bM9Qcf3wB+1PqP5K/4DjjlcPtCDPMc45rP4Wp+/eDoQDHOAdOqmcBx81SHNylwsBMC+nNcteRRfg1+D4u+i8OpuLXcxaRyI0I8F7DwvHitRp1Ro9oPQ7jyMjyXibMNmIv+uq9L9nlU/seQ/YqPHkYd9XFVxSt0c5Y6s1WZKmSkWmjOJKWVzlOQMfKAUxLKAHyllc5SoEZft32FZj6WZmVmIbdr4HfAEZHnccjt0JXhGLoOoPlwIIcWkEfaB06jSF9QArzv2odgW16b8TQb+9aJe0aPbu8DZ7dTGoB1ICz5cd7NOHLWmefcM4tLHE2gfIDmtB2c7V1KLg7ZrTO4cAAMp5iQQOU2WAoOcww4SAZkbgnVaDAVgQxrt8wP59Fi5PG9HppLJHZ7vwbjtLE0hUpuF4kE3aToD125+oHkftfxrHcRyi7m0qbXRMg5i8D0LfVQez/H6lGfdEzOVzTBa5mpzAg25TOqp+2+KD8QKzSP3rQMrXElpaIgsfJpA9wQC5sDuuFw3ZHLzVeTzsuH23a6Mt70uMk3/Wu35qQyqBM76iddbG+n1kKJTzRJkGx01B5fK6WjVAIkfn06JyRxF0W9MGWnLpJa3W0RYAa31H5AS6WJNV4Y2kxrQDLXE3Em7zrb+aoMzmkfr0Ws4LhsPXePejLU1iYY7nG2wPropPTNMFzVHPgvEa/D64r0s3ug5oqBpzNIMd1xFnCCcruZGhsfo7D4gPY1zTLXAEEbgiQZXhnEcDmp1GC0MLQyMsEkRaxLfHpzWm9lXbOpVJwtYtdkYXsqfac2QMrhoSJJnUgHlJtjl4M+bHxPUZRmXOUSrGco+0XYjDY6o19dpLmscwQSNdHW3aZI63leEdrOxlbBVsjmkgnuuEw4bZTz8F9KSs722xzG4Yshr6jiA1tiReS7cttvG64mklZTGnKXE8j7Kdk4l7y3OAe7ObLzFiROh0NitDTw7g8NcALiHNEQZlpLeXiPyXDEWAhrWuIgFriW67wAfUKzwsZGzAIBDh5GSBt5eCzQ3LZ6qjwjSMj7RsaH12jSGd4RoSTafIfJZnD4pzCIfaRoed/KJXueE9n2Er0GPxNHNVe3M5we9ru9cDukaNIGmyx/bL2XMw/u30Kj20S7LVc9uf3II7rzkGYsmxMWkHSVocPJ5cp3IyQ4pHxQfH+i6vxjCN/K/iqTiHD30pmXMzODarWuyPgxLHEQRZcsXmp5QS12ZuYZXteADpJaTlPgbrhxYuZ1qNHvpbyBBjQyYsrPhtBtSqCDDgQct5BHI7t8VSUK8TMSdhsFKwmNyEkEg8wptOzq12bgZg8AAX16a+t1t/Z5UI9+082OHnmB/wCoXl2H7QPbfuuHjr1kaL0n2ZY0VWV3gRDmNN5Ew53/AOh6oxRakd5JqUTcyhMQtplElKCuUpwKBj5SymSlQA6UspkpZQA8FOBXOU4IEePe0vsi3D1hVptilVJs2wZU1c0fwn4h5jYLCU8UWjINjPPbay+j+OcHZisPUov0e2AfuuHwuHQ/iN18747h7mVXNd3XtJBBF5G1+i87Pj4u/B6fpsjarySsLVLacAZXFxcSRJNo9e8PVcuL8Na5pFgRJBvaQIE8jIt4TqudKtmkf4QB4ggnpoPQqTjv7qJ7zSAbzIN59APRZlJpmuUVJUzIYhzgSwl0NMQ7UEToJMCSd+WqMPcjnB/qrTjmEGaRr9Rl/KFSjum3yXoxlzja7PKlH250+i84bhxmzVPKRA8vHZP4g51OCy4ccwOkEWi2h/JQKHEYFz9DddcZjs2UA2tbkfJZ+MuXyRp5RULi9k2j2jqgQ547x0J5iPhi3WVYdiOODC4+m905M+V7RJOVwcwkAfERmJiOmqoMG5lMlzu+7kNzrE7D+ikvqB784gXBP1t9PJUTp6JTTa29n06cez3YqZ2lhAIcDIINwQRqI3VcztXSJMCqQPtCna3K8kdF5sziL8TRIcTkLi9osJzXzFotLiS8+LyUvCuOGk6HXZ0uPEcui6efejuHpU42+ze8S7V3NKg12csJDnCANNBqTfpZY6g8vLX1JzOc5xcQCc4m48DHlpoVf1cS1zBoHAiDGnI9Fma+Nz1CGHQFxH3TBt805722VxxUVSRNHEw4tFswNz0BnykWT+G4T9oxZpgHKcrqnIUxM9C6A0dfBZ/hlF9Su2nSGao7noAPicbWG5/ovWOEcIZh2ZW3JMvedXu5nw2A29SecbeT+HOaftql2WEozJsolbDzRSJEEAjkdFRVuw2Ae8vdhKJcde5AJ6C3yV5KSUAQHdncKafuzh6OT7vumgdbDXxWZ4n7IsFUvTFSif4HZh/tfPyW1lEooDz3B+xfDt+OvVfzADGgj0JW24RwelhaQpUGBjASY1JJ1LibknmpiSUKKQDpQmykQIaCllMCcEDHBOCaEqAHBKE1KEAOTgmSlBQB0BXnXtS7J5h+10h3gAKoA1A+Gp5WB8jsV6FKUiRBEgiCDcEHYjouMkFONM7hNwlaPmypQyw5um/XmmY6t3pv06fXX5rZ9uexpwry5gmg8kNOpYT9h3lMHcDnKytShI1n8YjULyJRcJUz2ITU42iuxGIzgyLgRooPDaDfeta/SHDq64HyIKmvoFtiLiSL6+Cq3DcWMyI67ea1Y+mkZMr2mydxXs4W96npEkfkfzVJnIMFb/g3Fg9kPjNAvGpJv5+Co+McFHvAQIaXFvPXT6/NGPNvjIeXAq5QKH319FLwz4idy0ARqN48h80V+FOpnQHwM+UHxXccKqCTlsRFrweUzzHyVnOLWiMccrpmn4FjzTpgGQLugyYbOWWn/EHW0EqxfTl5IY4yZluWOsEiZ8Cs1gMYWBjxBAcAWExDjAMEyAD3SZBuJWvwQ7stDrl3dP2SLEEfZve1tFnat2bsbpcWTKvF/wCyOn+8Y3UbjMLGwyuHLeCd1Tdn+HV8RW93SuTd7phrAdXPP0Gp2Vq+kDMiQQA8XALZnYyb3t0tK9P4dg6VKmG0WNYzUBo1kfETq4kRcyVSOL3Gr8Ec2T2+vJF4H2bo4UH3bZe74qh+J3h/C3+Ecrybq0JSJJW1JJUjzW23bHSiU2UkpiHSiU2UJgOlLKZKSUwHkpJTZSSgQ+ULnKEwAFOBXJpTgVyM6ylBXMFKCgDrKJTAUsoAfKWVzlEoA6ylBXMFLmQBx4lw9mIpOpVASxwgwYIi4IOxBC8T7RcCq4TEOpOhzYlj9MzT8Lo2Oo6ghe55ljParQDsJTdlBIrATAkNc10wdRoD/pWbPiU1fkvhyuD/AMPH8bTJIJ6R+cKprMdMctD6n6haY0ZBBMxbN+Bn9FDcECIcOh5H9BedHI8bpnpSxLIrRRYSsWPvvefqr7EY9rWuDhOdum0zAPMW8FF4hw2GBwJtBuIMabKvwrHOeRuBIm8gD8OScqk+Q4px+LLKnhpphzgS02hxmI0MnpuSPqrLhuFbUblBExBbeHNtYTdpvoZHLko9DB+8aZJMGfimRza20em4THD3ToadO8IOo3Hh+tNUlJs740WjOChzHAgOdMOLB3nC0Zm6ExqZ/MyOCUanvMkGWkkxqQRqeU2EHw00ESjXrOGcZu7fM2Mw11I1N9QNNd12HEnuDiHuJiDlhszEgwBO06fiqpiLPE0hcSJB7pgHR03G0GesBeh8DxvvKUH4mHKfQOEeEOA8ivKsLxPM9peGtMhsgkNOa1xNjEjUhbfsjiCKjmz3XCBY/EwSNdJaXW/hWjFL5Gb1Ebh/DXShNlIStp5g+UkpspJQA+UkpkolAD5SSmyklMQ7MkzJhcmkpgPLkq5ZkJgKCngriCngrkZ1BTpXMFPCAHSlTUqAHBKkCVIBQgIhKgBVnPaE0f8Ap7yfsvpkeBzAfQlaMKl7bYb3mArAbBjvJtRhPyBQ+gPGcFX/AHha4RmHP7QkmBvEwpVSqGnUCdJ36KldXgsebRmNokk5THSAeWqs6mIHuwYkEjLG+48QQIleP6iPyTPV9HO4uJ1LmulpNouYO+jbDfUmNPNcsbw9r2sNKM2sgEWAg/8AY+qg1qp922Pt94wfSeQ28Ry1UihicggumdQHERvIJ7sbAKa0jY9sKOJmADDQLmLtN5G3dvMad/wVnWw9OqwGl8bSAbzE2M+QMGAbaWUGhTb7sOEgkwQQYgkmZBsRa/T7qjy6mTUp3AIkDcaG3p+gkmhSTosMPiXtPumuIdmOhaC+8/FsYMRr6wptShUDC57LScxIAOmpDYnnN9Od0mFwOekHtEva6SdyTBkHlBnzWhpYlucUnAAPbLTsXbtI6X8iqRd6OWY0t794IIg6b7wZ+v2vBbLsvjwxjKhNi8newBDSI5wHHoFmaHD4rvY7u5WviNiHRruLi0bCVM7OYsuo1GAd5tVpb0cWjTmDKtCVMnOPJUetpCmUagc0EEEEAyDY9E9emjxgKRCExAklCEAIUShNTAUlNKWEkJgNSJUJiGgroFxaujSkM6hPBXJpXQJUA8JwKaE4IAUBLKRKEgFCUJE5AAq3tO0HA4kO09xUn/aVZwqztTTBwOImQBScf9ozfgk+gPAsRTJPxEuzugbDMSSYGk90c/mm4XEx3TBEnKSfHnsDMz4nyn1mRnII7su0Bu3aOof1AE2VTVpkZRa2/gRqT5EeZ88U4qSplsc3B2izYAwte4uPfvaGhu4ykmQIA20C4kSS+A1gtctEX+71PyjZcuHY7PnYROjhYHUxvykDontHxMDZc7LlM/CB1ElxHS89FhacZUz14TU42ixp03d1rh8YDgJ0bJFjqJuNtPFdcCxpyMYDUzMGbMQBnIvHiPqBNwq/hlSHQQSTBBNzIIjoBe03+lg1/uWteJOWo13VhkfVrgfEBSetF1vZa4ehUw7w6P3ZHeiTewnKN7z0BnQK2FVjoe0zF7bCI+hUbEY8QNb7kaiNI36foRcFWiqB7stEm/ehwP3QRLhIkeipGXhE6vfk6YzCGpWe4WyAE/xNcAHXG4s6yg9naJbVqBgn92HC83YZyzzIfHmCrHDvLaj4da4bG9yC133gBl6DlEpcM1zH0qh1HcfaAQQR0kNPL7IVtWmcV4N3wOqMhZaWGY/hfJB/3CoP9KslQcCMVGk6vpluu7TLhB1ggf8Ayu8VooXqY9xPHzKpsYiE+EkKhIYUkJ+VLCBDISQnpExjCEhTyubimIRCahAHMJ7UIQA9hXRCEgOjU4IQkA4JQlQgASoQgY5Vvak/2HFf5FT/AKFIhJ9CPFqTQXun771QYd5LDJJ7h/6k/VCFkZ2iX2cH9pd/lP8AoUY15vc6t+QdCELDn+6PU9J9CRw4b75pnec7N1pOF0wadwD/AH2onQ0YQhQj9jY+idj6Y90TAkAEW0OVtxyUrHMGWnYfbHlkSoV49smVPBzNS970TfmWVJPyHoFYYjV/hSBHgTMx6D0SIR4G/sXeCPfw/wDnUvm14PqFr0IXp4emeV6r7IUoKEK5kESFCEwETZSoTAaUxyEJgc0IQmB//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42" name="Picture 22" descr="http://t1.gstatic.com/images?q=tbn:ANd9GcSvf9Wl4bTB_tkVoehbD9mtObi9dc-dcA8lCghYB9MBnslkbs_Oj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0375" y="3746179"/>
            <a:ext cx="1826072" cy="198707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460375" y="5912062"/>
            <a:ext cx="8306792" cy="830997"/>
          </a:xfrm>
          <a:prstGeom prst="rect">
            <a:avLst/>
          </a:prstGeom>
        </p:spPr>
        <p:txBody>
          <a:bodyPr wrap="square">
            <a:spAutoFit/>
          </a:bodyPr>
          <a:lstStyle/>
          <a:p>
            <a:pPr algn="ctr"/>
            <a:r>
              <a:rPr lang="es-CO" sz="2400" b="1" i="1" dirty="0"/>
              <a:t>A pesar de todo, el apóstol Juan dice: «Ellos le han vencido por la sangre del </a:t>
            </a:r>
            <a:r>
              <a:rPr lang="es-CO" sz="2400" b="1" i="1" dirty="0" smtClean="0"/>
              <a:t>Cordero </a:t>
            </a:r>
            <a:r>
              <a:rPr lang="es-CO" sz="2400" b="1" i="1" dirty="0"/>
              <a:t>y por la palabra de su testimonio».</a:t>
            </a:r>
          </a:p>
        </p:txBody>
      </p:sp>
    </p:spTree>
    <p:extLst>
      <p:ext uri="{BB962C8B-B14F-4D97-AF65-F5344CB8AC3E}">
        <p14:creationId xmlns:p14="http://schemas.microsoft.com/office/powerpoint/2010/main" val="255285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p:cTn id="7" dur="1000" fill="hold"/>
                                        <p:tgtEl>
                                          <p:spTgt spid="5132"/>
                                        </p:tgtEl>
                                        <p:attrNameLst>
                                          <p:attrName>ppt_w</p:attrName>
                                        </p:attrNameLst>
                                      </p:cBhvr>
                                      <p:tavLst>
                                        <p:tav tm="0">
                                          <p:val>
                                            <p:fltVal val="0"/>
                                          </p:val>
                                        </p:tav>
                                        <p:tav tm="100000">
                                          <p:val>
                                            <p:strVal val="#ppt_w"/>
                                          </p:val>
                                        </p:tav>
                                      </p:tavLst>
                                    </p:anim>
                                    <p:anim calcmode="lin" valueType="num">
                                      <p:cBhvr>
                                        <p:cTn id="8" dur="1000" fill="hold"/>
                                        <p:tgtEl>
                                          <p:spTgt spid="5132"/>
                                        </p:tgtEl>
                                        <p:attrNameLst>
                                          <p:attrName>ppt_h</p:attrName>
                                        </p:attrNameLst>
                                      </p:cBhvr>
                                      <p:tavLst>
                                        <p:tav tm="0">
                                          <p:val>
                                            <p:fltVal val="0"/>
                                          </p:val>
                                        </p:tav>
                                        <p:tav tm="100000">
                                          <p:val>
                                            <p:strVal val="#ppt_h"/>
                                          </p:val>
                                        </p:tav>
                                      </p:tavLst>
                                    </p:anim>
                                    <p:anim calcmode="lin" valueType="num">
                                      <p:cBhvr>
                                        <p:cTn id="9" dur="1000" fill="hold"/>
                                        <p:tgtEl>
                                          <p:spTgt spid="5132"/>
                                        </p:tgtEl>
                                        <p:attrNameLst>
                                          <p:attrName>style.rotation</p:attrName>
                                        </p:attrNameLst>
                                      </p:cBhvr>
                                      <p:tavLst>
                                        <p:tav tm="0">
                                          <p:val>
                                            <p:fltVal val="90"/>
                                          </p:val>
                                        </p:tav>
                                        <p:tav tm="100000">
                                          <p:val>
                                            <p:fltVal val="0"/>
                                          </p:val>
                                        </p:tav>
                                      </p:tavLst>
                                    </p:anim>
                                    <p:animEffect transition="in" filter="fade">
                                      <p:cBhvr>
                                        <p:cTn id="10" dur="1000"/>
                                        <p:tgtEl>
                                          <p:spTgt spid="513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34"/>
                                        </p:tgtEl>
                                        <p:attrNameLst>
                                          <p:attrName>style.visibility</p:attrName>
                                        </p:attrNameLst>
                                      </p:cBhvr>
                                      <p:to>
                                        <p:strVal val="visible"/>
                                      </p:to>
                                    </p:set>
                                    <p:anim calcmode="lin" valueType="num">
                                      <p:cBhvr>
                                        <p:cTn id="15" dur="1000" fill="hold"/>
                                        <p:tgtEl>
                                          <p:spTgt spid="5134"/>
                                        </p:tgtEl>
                                        <p:attrNameLst>
                                          <p:attrName>ppt_w</p:attrName>
                                        </p:attrNameLst>
                                      </p:cBhvr>
                                      <p:tavLst>
                                        <p:tav tm="0">
                                          <p:val>
                                            <p:fltVal val="0"/>
                                          </p:val>
                                        </p:tav>
                                        <p:tav tm="100000">
                                          <p:val>
                                            <p:strVal val="#ppt_w"/>
                                          </p:val>
                                        </p:tav>
                                      </p:tavLst>
                                    </p:anim>
                                    <p:anim calcmode="lin" valueType="num">
                                      <p:cBhvr>
                                        <p:cTn id="16" dur="1000" fill="hold"/>
                                        <p:tgtEl>
                                          <p:spTgt spid="5134"/>
                                        </p:tgtEl>
                                        <p:attrNameLst>
                                          <p:attrName>ppt_h</p:attrName>
                                        </p:attrNameLst>
                                      </p:cBhvr>
                                      <p:tavLst>
                                        <p:tav tm="0">
                                          <p:val>
                                            <p:fltVal val="0"/>
                                          </p:val>
                                        </p:tav>
                                        <p:tav tm="100000">
                                          <p:val>
                                            <p:strVal val="#ppt_h"/>
                                          </p:val>
                                        </p:tav>
                                      </p:tavLst>
                                    </p:anim>
                                    <p:anim calcmode="lin" valueType="num">
                                      <p:cBhvr>
                                        <p:cTn id="17" dur="1000" fill="hold"/>
                                        <p:tgtEl>
                                          <p:spTgt spid="5134"/>
                                        </p:tgtEl>
                                        <p:attrNameLst>
                                          <p:attrName>style.rotation</p:attrName>
                                        </p:attrNameLst>
                                      </p:cBhvr>
                                      <p:tavLst>
                                        <p:tav tm="0">
                                          <p:val>
                                            <p:fltVal val="90"/>
                                          </p:val>
                                        </p:tav>
                                        <p:tav tm="100000">
                                          <p:val>
                                            <p:fltVal val="0"/>
                                          </p:val>
                                        </p:tav>
                                      </p:tavLst>
                                    </p:anim>
                                    <p:animEffect transition="in" filter="fade">
                                      <p:cBhvr>
                                        <p:cTn id="18" dur="1000"/>
                                        <p:tgtEl>
                                          <p:spTgt spid="51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5136"/>
                                        </p:tgtEl>
                                        <p:attrNameLst>
                                          <p:attrName>style.visibility</p:attrName>
                                        </p:attrNameLst>
                                      </p:cBhvr>
                                      <p:to>
                                        <p:strVal val="visible"/>
                                      </p:to>
                                    </p:set>
                                    <p:anim calcmode="lin" valueType="num">
                                      <p:cBhvr>
                                        <p:cTn id="23" dur="1000" fill="hold"/>
                                        <p:tgtEl>
                                          <p:spTgt spid="5136"/>
                                        </p:tgtEl>
                                        <p:attrNameLst>
                                          <p:attrName>ppt_w</p:attrName>
                                        </p:attrNameLst>
                                      </p:cBhvr>
                                      <p:tavLst>
                                        <p:tav tm="0">
                                          <p:val>
                                            <p:fltVal val="0"/>
                                          </p:val>
                                        </p:tav>
                                        <p:tav tm="100000">
                                          <p:val>
                                            <p:strVal val="#ppt_w"/>
                                          </p:val>
                                        </p:tav>
                                      </p:tavLst>
                                    </p:anim>
                                    <p:anim calcmode="lin" valueType="num">
                                      <p:cBhvr>
                                        <p:cTn id="24" dur="1000" fill="hold"/>
                                        <p:tgtEl>
                                          <p:spTgt spid="5136"/>
                                        </p:tgtEl>
                                        <p:attrNameLst>
                                          <p:attrName>ppt_h</p:attrName>
                                        </p:attrNameLst>
                                      </p:cBhvr>
                                      <p:tavLst>
                                        <p:tav tm="0">
                                          <p:val>
                                            <p:fltVal val="0"/>
                                          </p:val>
                                        </p:tav>
                                        <p:tav tm="100000">
                                          <p:val>
                                            <p:strVal val="#ppt_h"/>
                                          </p:val>
                                        </p:tav>
                                      </p:tavLst>
                                    </p:anim>
                                    <p:anim calcmode="lin" valueType="num">
                                      <p:cBhvr>
                                        <p:cTn id="25" dur="1000" fill="hold"/>
                                        <p:tgtEl>
                                          <p:spTgt spid="5136"/>
                                        </p:tgtEl>
                                        <p:attrNameLst>
                                          <p:attrName>style.rotation</p:attrName>
                                        </p:attrNameLst>
                                      </p:cBhvr>
                                      <p:tavLst>
                                        <p:tav tm="0">
                                          <p:val>
                                            <p:fltVal val="90"/>
                                          </p:val>
                                        </p:tav>
                                        <p:tav tm="100000">
                                          <p:val>
                                            <p:fltVal val="0"/>
                                          </p:val>
                                        </p:tav>
                                      </p:tavLst>
                                    </p:anim>
                                    <p:animEffect transition="in" filter="fade">
                                      <p:cBhvr>
                                        <p:cTn id="26" dur="1000"/>
                                        <p:tgtEl>
                                          <p:spTgt spid="513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5142"/>
                                        </p:tgtEl>
                                        <p:attrNameLst>
                                          <p:attrName>style.visibility</p:attrName>
                                        </p:attrNameLst>
                                      </p:cBhvr>
                                      <p:to>
                                        <p:strVal val="visible"/>
                                      </p:to>
                                    </p:set>
                                    <p:anim calcmode="lin" valueType="num">
                                      <p:cBhvr>
                                        <p:cTn id="31" dur="1000" fill="hold"/>
                                        <p:tgtEl>
                                          <p:spTgt spid="5142"/>
                                        </p:tgtEl>
                                        <p:attrNameLst>
                                          <p:attrName>ppt_w</p:attrName>
                                        </p:attrNameLst>
                                      </p:cBhvr>
                                      <p:tavLst>
                                        <p:tav tm="0">
                                          <p:val>
                                            <p:fltVal val="0"/>
                                          </p:val>
                                        </p:tav>
                                        <p:tav tm="100000">
                                          <p:val>
                                            <p:strVal val="#ppt_w"/>
                                          </p:val>
                                        </p:tav>
                                      </p:tavLst>
                                    </p:anim>
                                    <p:anim calcmode="lin" valueType="num">
                                      <p:cBhvr>
                                        <p:cTn id="32" dur="1000" fill="hold"/>
                                        <p:tgtEl>
                                          <p:spTgt spid="5142"/>
                                        </p:tgtEl>
                                        <p:attrNameLst>
                                          <p:attrName>ppt_h</p:attrName>
                                        </p:attrNameLst>
                                      </p:cBhvr>
                                      <p:tavLst>
                                        <p:tav tm="0">
                                          <p:val>
                                            <p:fltVal val="0"/>
                                          </p:val>
                                        </p:tav>
                                        <p:tav tm="100000">
                                          <p:val>
                                            <p:strVal val="#ppt_h"/>
                                          </p:val>
                                        </p:tav>
                                      </p:tavLst>
                                    </p:anim>
                                    <p:anim calcmode="lin" valueType="num">
                                      <p:cBhvr>
                                        <p:cTn id="33" dur="1000" fill="hold"/>
                                        <p:tgtEl>
                                          <p:spTgt spid="5142"/>
                                        </p:tgtEl>
                                        <p:attrNameLst>
                                          <p:attrName>style.rotation</p:attrName>
                                        </p:attrNameLst>
                                      </p:cBhvr>
                                      <p:tavLst>
                                        <p:tav tm="0">
                                          <p:val>
                                            <p:fltVal val="90"/>
                                          </p:val>
                                        </p:tav>
                                        <p:tav tm="100000">
                                          <p:val>
                                            <p:fltVal val="0"/>
                                          </p:val>
                                        </p:tav>
                                      </p:tavLst>
                                    </p:anim>
                                    <p:animEffect transition="in" filter="fade">
                                      <p:cBhvr>
                                        <p:cTn id="34" dur="1000"/>
                                        <p:tgtEl>
                                          <p:spTgt spid="5142"/>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5126"/>
                                        </p:tgtEl>
                                        <p:attrNameLst>
                                          <p:attrName>style.visibility</p:attrName>
                                        </p:attrNameLst>
                                      </p:cBhvr>
                                      <p:to>
                                        <p:strVal val="visible"/>
                                      </p:to>
                                    </p:set>
                                    <p:anim calcmode="lin" valueType="num">
                                      <p:cBhvr>
                                        <p:cTn id="39" dur="1000" fill="hold"/>
                                        <p:tgtEl>
                                          <p:spTgt spid="5126"/>
                                        </p:tgtEl>
                                        <p:attrNameLst>
                                          <p:attrName>ppt_w</p:attrName>
                                        </p:attrNameLst>
                                      </p:cBhvr>
                                      <p:tavLst>
                                        <p:tav tm="0">
                                          <p:val>
                                            <p:fltVal val="0"/>
                                          </p:val>
                                        </p:tav>
                                        <p:tav tm="100000">
                                          <p:val>
                                            <p:strVal val="#ppt_w"/>
                                          </p:val>
                                        </p:tav>
                                      </p:tavLst>
                                    </p:anim>
                                    <p:anim calcmode="lin" valueType="num">
                                      <p:cBhvr>
                                        <p:cTn id="40" dur="1000" fill="hold"/>
                                        <p:tgtEl>
                                          <p:spTgt spid="5126"/>
                                        </p:tgtEl>
                                        <p:attrNameLst>
                                          <p:attrName>ppt_h</p:attrName>
                                        </p:attrNameLst>
                                      </p:cBhvr>
                                      <p:tavLst>
                                        <p:tav tm="0">
                                          <p:val>
                                            <p:fltVal val="0"/>
                                          </p:val>
                                        </p:tav>
                                        <p:tav tm="100000">
                                          <p:val>
                                            <p:strVal val="#ppt_h"/>
                                          </p:val>
                                        </p:tav>
                                      </p:tavLst>
                                    </p:anim>
                                    <p:anim calcmode="lin" valueType="num">
                                      <p:cBhvr>
                                        <p:cTn id="41" dur="1000" fill="hold"/>
                                        <p:tgtEl>
                                          <p:spTgt spid="5126"/>
                                        </p:tgtEl>
                                        <p:attrNameLst>
                                          <p:attrName>style.rotation</p:attrName>
                                        </p:attrNameLst>
                                      </p:cBhvr>
                                      <p:tavLst>
                                        <p:tav tm="0">
                                          <p:val>
                                            <p:fltVal val="90"/>
                                          </p:val>
                                        </p:tav>
                                        <p:tav tm="100000">
                                          <p:val>
                                            <p:fltVal val="0"/>
                                          </p:val>
                                        </p:tav>
                                      </p:tavLst>
                                    </p:anim>
                                    <p:animEffect transition="in" filter="fade">
                                      <p:cBhvr>
                                        <p:cTn id="42" dur="1000"/>
                                        <p:tgtEl>
                                          <p:spTgt spid="512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5128"/>
                                        </p:tgtEl>
                                        <p:attrNameLst>
                                          <p:attrName>style.visibility</p:attrName>
                                        </p:attrNameLst>
                                      </p:cBhvr>
                                      <p:to>
                                        <p:strVal val="visible"/>
                                      </p:to>
                                    </p:set>
                                    <p:anim calcmode="lin" valueType="num">
                                      <p:cBhvr>
                                        <p:cTn id="47" dur="1000" fill="hold"/>
                                        <p:tgtEl>
                                          <p:spTgt spid="5128"/>
                                        </p:tgtEl>
                                        <p:attrNameLst>
                                          <p:attrName>ppt_w</p:attrName>
                                        </p:attrNameLst>
                                      </p:cBhvr>
                                      <p:tavLst>
                                        <p:tav tm="0">
                                          <p:val>
                                            <p:fltVal val="0"/>
                                          </p:val>
                                        </p:tav>
                                        <p:tav tm="100000">
                                          <p:val>
                                            <p:strVal val="#ppt_w"/>
                                          </p:val>
                                        </p:tav>
                                      </p:tavLst>
                                    </p:anim>
                                    <p:anim calcmode="lin" valueType="num">
                                      <p:cBhvr>
                                        <p:cTn id="48" dur="1000" fill="hold"/>
                                        <p:tgtEl>
                                          <p:spTgt spid="5128"/>
                                        </p:tgtEl>
                                        <p:attrNameLst>
                                          <p:attrName>ppt_h</p:attrName>
                                        </p:attrNameLst>
                                      </p:cBhvr>
                                      <p:tavLst>
                                        <p:tav tm="0">
                                          <p:val>
                                            <p:fltVal val="0"/>
                                          </p:val>
                                        </p:tav>
                                        <p:tav tm="100000">
                                          <p:val>
                                            <p:strVal val="#ppt_h"/>
                                          </p:val>
                                        </p:tav>
                                      </p:tavLst>
                                    </p:anim>
                                    <p:anim calcmode="lin" valueType="num">
                                      <p:cBhvr>
                                        <p:cTn id="49" dur="1000" fill="hold"/>
                                        <p:tgtEl>
                                          <p:spTgt spid="5128"/>
                                        </p:tgtEl>
                                        <p:attrNameLst>
                                          <p:attrName>style.rotation</p:attrName>
                                        </p:attrNameLst>
                                      </p:cBhvr>
                                      <p:tavLst>
                                        <p:tav tm="0">
                                          <p:val>
                                            <p:fltVal val="90"/>
                                          </p:val>
                                        </p:tav>
                                        <p:tav tm="100000">
                                          <p:val>
                                            <p:fltVal val="0"/>
                                          </p:val>
                                        </p:tav>
                                      </p:tavLst>
                                    </p:anim>
                                    <p:animEffect transition="in" filter="fade">
                                      <p:cBhvr>
                                        <p:cTn id="50" dur="1000"/>
                                        <p:tgtEl>
                                          <p:spTgt spid="5128"/>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5124"/>
                                        </p:tgtEl>
                                        <p:attrNameLst>
                                          <p:attrName>style.visibility</p:attrName>
                                        </p:attrNameLst>
                                      </p:cBhvr>
                                      <p:to>
                                        <p:strVal val="visible"/>
                                      </p:to>
                                    </p:set>
                                    <p:anim calcmode="lin" valueType="num">
                                      <p:cBhvr>
                                        <p:cTn id="55" dur="1000" fill="hold"/>
                                        <p:tgtEl>
                                          <p:spTgt spid="5124"/>
                                        </p:tgtEl>
                                        <p:attrNameLst>
                                          <p:attrName>ppt_w</p:attrName>
                                        </p:attrNameLst>
                                      </p:cBhvr>
                                      <p:tavLst>
                                        <p:tav tm="0">
                                          <p:val>
                                            <p:fltVal val="0"/>
                                          </p:val>
                                        </p:tav>
                                        <p:tav tm="100000">
                                          <p:val>
                                            <p:strVal val="#ppt_w"/>
                                          </p:val>
                                        </p:tav>
                                      </p:tavLst>
                                    </p:anim>
                                    <p:anim calcmode="lin" valueType="num">
                                      <p:cBhvr>
                                        <p:cTn id="56" dur="1000" fill="hold"/>
                                        <p:tgtEl>
                                          <p:spTgt spid="5124"/>
                                        </p:tgtEl>
                                        <p:attrNameLst>
                                          <p:attrName>ppt_h</p:attrName>
                                        </p:attrNameLst>
                                      </p:cBhvr>
                                      <p:tavLst>
                                        <p:tav tm="0">
                                          <p:val>
                                            <p:fltVal val="0"/>
                                          </p:val>
                                        </p:tav>
                                        <p:tav tm="100000">
                                          <p:val>
                                            <p:strVal val="#ppt_h"/>
                                          </p:val>
                                        </p:tav>
                                      </p:tavLst>
                                    </p:anim>
                                    <p:anim calcmode="lin" valueType="num">
                                      <p:cBhvr>
                                        <p:cTn id="57" dur="1000" fill="hold"/>
                                        <p:tgtEl>
                                          <p:spTgt spid="5124"/>
                                        </p:tgtEl>
                                        <p:attrNameLst>
                                          <p:attrName>style.rotation</p:attrName>
                                        </p:attrNameLst>
                                      </p:cBhvr>
                                      <p:tavLst>
                                        <p:tav tm="0">
                                          <p:val>
                                            <p:fltVal val="90"/>
                                          </p:val>
                                        </p:tav>
                                        <p:tav tm="100000">
                                          <p:val>
                                            <p:fltVal val="0"/>
                                          </p:val>
                                        </p:tav>
                                      </p:tavLst>
                                    </p:anim>
                                    <p:animEffect transition="in" filter="fade">
                                      <p:cBhvr>
                                        <p:cTn id="58" dur="1000"/>
                                        <p:tgtEl>
                                          <p:spTgt spid="5124"/>
                                        </p:tgtEl>
                                      </p:cBhvr>
                                    </p:animEffect>
                                  </p:childTnLst>
                                </p:cTn>
                              </p:par>
                            </p:childTnLst>
                          </p:cTn>
                        </p:par>
                      </p:childTnLst>
                    </p:cTn>
                  </p:par>
                  <p:par>
                    <p:cTn id="59" fill="hold">
                      <p:stCondLst>
                        <p:cond delay="indefinite"/>
                      </p:stCondLst>
                      <p:childTnLst>
                        <p:par>
                          <p:cTn id="60" fill="hold">
                            <p:stCondLst>
                              <p:cond delay="0"/>
                            </p:stCondLst>
                            <p:childTnLst>
                              <p:par>
                                <p:cTn id="61" presetID="26" presetClass="entr" presetSubtype="0" fill="hold" grpId="0"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80">
                                          <p:stCondLst>
                                            <p:cond delay="0"/>
                                          </p:stCondLst>
                                        </p:cTn>
                                        <p:tgtEl>
                                          <p:spTgt spid="8"/>
                                        </p:tgtEl>
                                      </p:cBhvr>
                                    </p:animEffect>
                                    <p:anim calcmode="lin" valueType="num">
                                      <p:cBhvr>
                                        <p:cTn id="6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69" dur="26">
                                          <p:stCondLst>
                                            <p:cond delay="650"/>
                                          </p:stCondLst>
                                        </p:cTn>
                                        <p:tgtEl>
                                          <p:spTgt spid="8"/>
                                        </p:tgtEl>
                                      </p:cBhvr>
                                      <p:to x="100000" y="60000"/>
                                    </p:animScale>
                                    <p:animScale>
                                      <p:cBhvr>
                                        <p:cTn id="70" dur="166" decel="50000">
                                          <p:stCondLst>
                                            <p:cond delay="676"/>
                                          </p:stCondLst>
                                        </p:cTn>
                                        <p:tgtEl>
                                          <p:spTgt spid="8"/>
                                        </p:tgtEl>
                                      </p:cBhvr>
                                      <p:to x="100000" y="100000"/>
                                    </p:animScale>
                                    <p:animScale>
                                      <p:cBhvr>
                                        <p:cTn id="71" dur="26">
                                          <p:stCondLst>
                                            <p:cond delay="1312"/>
                                          </p:stCondLst>
                                        </p:cTn>
                                        <p:tgtEl>
                                          <p:spTgt spid="8"/>
                                        </p:tgtEl>
                                      </p:cBhvr>
                                      <p:to x="100000" y="80000"/>
                                    </p:animScale>
                                    <p:animScale>
                                      <p:cBhvr>
                                        <p:cTn id="72" dur="166" decel="50000">
                                          <p:stCondLst>
                                            <p:cond delay="1338"/>
                                          </p:stCondLst>
                                        </p:cTn>
                                        <p:tgtEl>
                                          <p:spTgt spid="8"/>
                                        </p:tgtEl>
                                      </p:cBhvr>
                                      <p:to x="100000" y="100000"/>
                                    </p:animScale>
                                    <p:animScale>
                                      <p:cBhvr>
                                        <p:cTn id="73" dur="26">
                                          <p:stCondLst>
                                            <p:cond delay="1642"/>
                                          </p:stCondLst>
                                        </p:cTn>
                                        <p:tgtEl>
                                          <p:spTgt spid="8"/>
                                        </p:tgtEl>
                                      </p:cBhvr>
                                      <p:to x="100000" y="90000"/>
                                    </p:animScale>
                                    <p:animScale>
                                      <p:cBhvr>
                                        <p:cTn id="74" dur="166" decel="50000">
                                          <p:stCondLst>
                                            <p:cond delay="1668"/>
                                          </p:stCondLst>
                                        </p:cTn>
                                        <p:tgtEl>
                                          <p:spTgt spid="8"/>
                                        </p:tgtEl>
                                      </p:cBhvr>
                                      <p:to x="100000" y="100000"/>
                                    </p:animScale>
                                    <p:animScale>
                                      <p:cBhvr>
                                        <p:cTn id="75" dur="26">
                                          <p:stCondLst>
                                            <p:cond delay="1808"/>
                                          </p:stCondLst>
                                        </p:cTn>
                                        <p:tgtEl>
                                          <p:spTgt spid="8"/>
                                        </p:tgtEl>
                                      </p:cBhvr>
                                      <p:to x="100000" y="95000"/>
                                    </p:animScale>
                                    <p:animScale>
                                      <p:cBhvr>
                                        <p:cTn id="76"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1"/>
          </a:solidFill>
        </p:spPr>
        <p:txBody>
          <a:bodyPr>
            <a:normAutofit fontScale="90000"/>
          </a:bodyPr>
          <a:lstStyle/>
          <a:p>
            <a:r>
              <a:rPr lang="es-CO" b="1" i="1" dirty="0" smtClean="0">
                <a:latin typeface="Agency FB" pitchFamily="34" charset="0"/>
              </a:rPr>
              <a:t>Satanás logró quitarles la vida, pero no  arrancar la fe de su corazón.</a:t>
            </a:r>
            <a:endParaRPr lang="es-CO" b="1" i="1" dirty="0">
              <a:latin typeface="Agency FB" pitchFamily="34" charset="0"/>
            </a:endParaRPr>
          </a:p>
        </p:txBody>
      </p:sp>
      <p:pic>
        <p:nvPicPr>
          <p:cNvPr id="1026" name="Picture 2" descr="http://t2.gstatic.com/images?q=tbn:ANd9GcTJ5s1Wd9MKm1jCPhWTKp0S92_xAA6eakc_qjBfx2VquFX11-CF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4392487" cy="33843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1.gstatic.com/images?q=tbn:ANd9GcSx3q4jtouAQThMfdvsJp9aZJJ06O9o7Ut2joYXY_3Mv4idA5LSN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16832"/>
            <a:ext cx="3960440" cy="338437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50302" y="5517232"/>
            <a:ext cx="8496944" cy="1200329"/>
          </a:xfrm>
          <a:prstGeom prst="rect">
            <a:avLst/>
          </a:prstGeom>
          <a:solidFill>
            <a:schemeClr val="bg1"/>
          </a:solidFill>
        </p:spPr>
        <p:txBody>
          <a:bodyPr wrap="square">
            <a:spAutoFit/>
          </a:bodyPr>
          <a:lstStyle/>
          <a:p>
            <a:pPr algn="ctr"/>
            <a:r>
              <a:rPr lang="es-CO" sz="2400" b="1" i="1" dirty="0">
                <a:latin typeface="Agency FB" pitchFamily="34" charset="0"/>
              </a:rPr>
              <a:t>Por eso aparecen formando esa gran multitud delante del </a:t>
            </a:r>
            <a:r>
              <a:rPr lang="es-CO" sz="2400" b="1" i="1" dirty="0" smtClean="0">
                <a:latin typeface="Agency FB" pitchFamily="34" charset="0"/>
              </a:rPr>
              <a:t>Trono </a:t>
            </a:r>
            <a:r>
              <a:rPr lang="es-CO" sz="2400" b="1" i="1" dirty="0">
                <a:latin typeface="Agency FB" pitchFamily="34" charset="0"/>
              </a:rPr>
              <a:t>vestidos de blanco, con palmas en sus manos y cantando alabanzas por su </a:t>
            </a:r>
            <a:r>
              <a:rPr lang="es-CO" sz="2400" b="1" i="1" dirty="0" smtClean="0">
                <a:latin typeface="Agency FB" pitchFamily="34" charset="0"/>
              </a:rPr>
              <a:t>liberación.</a:t>
            </a:r>
          </a:p>
          <a:p>
            <a:pPr algn="ctr"/>
            <a:r>
              <a:rPr lang="es-CO" sz="2400" b="1" i="1" dirty="0" smtClean="0">
                <a:latin typeface="Agency FB" pitchFamily="34" charset="0"/>
              </a:rPr>
              <a:t> Resta que tu y yo nos esforzarnos para </a:t>
            </a:r>
            <a:r>
              <a:rPr lang="es-CO" sz="2400" b="1" i="1" dirty="0">
                <a:latin typeface="Agency FB" pitchFamily="34" charset="0"/>
              </a:rPr>
              <a:t>estar allí.</a:t>
            </a:r>
          </a:p>
        </p:txBody>
      </p:sp>
    </p:spTree>
    <p:extLst>
      <p:ext uri="{BB962C8B-B14F-4D97-AF65-F5344CB8AC3E}">
        <p14:creationId xmlns:p14="http://schemas.microsoft.com/office/powerpoint/2010/main" val="275304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wheel(1)">
                                      <p:cBhvr>
                                        <p:cTn id="12" dur="20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 calcmode="lin" valueType="num">
                                      <p:cBhvr>
                                        <p:cTn id="19" dur="1000" fill="hold"/>
                                        <p:tgtEl>
                                          <p:spTgt spid="6"/>
                                        </p:tgtEl>
                                        <p:attrNameLst>
                                          <p:attrName>style.rotation</p:attrName>
                                        </p:attrNameLst>
                                      </p:cBhvr>
                                      <p:tavLst>
                                        <p:tav tm="0">
                                          <p:val>
                                            <p:fltVal val="90"/>
                                          </p:val>
                                        </p:tav>
                                        <p:tav tm="100000">
                                          <p:val>
                                            <p:fltVal val="0"/>
                                          </p:val>
                                        </p:tav>
                                      </p:tavLst>
                                    </p:anim>
                                    <p:animEffect transition="in" filter="fad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47664" y="274638"/>
            <a:ext cx="6264696" cy="1143000"/>
          </a:xfrm>
        </p:spPr>
        <p:txBody>
          <a:bodyPr>
            <a:normAutofit fontScale="90000"/>
          </a:bodyPr>
          <a:lstStyle/>
          <a:p>
            <a:r>
              <a:rPr lang="es-CO" b="1" i="1" u="sng" dirty="0" smtClean="0">
                <a:latin typeface="Agency FB" pitchFamily="34" charset="0"/>
              </a:rPr>
              <a:t>La </a:t>
            </a:r>
            <a:r>
              <a:rPr lang="es-CO" b="1" i="1" u="sng" dirty="0">
                <a:latin typeface="Agency FB" pitchFamily="34" charset="0"/>
              </a:rPr>
              <a:t>creación de todas las cosas</a:t>
            </a:r>
            <a:r>
              <a:rPr lang="es-CO" b="1" i="1" u="sng" dirty="0" smtClean="0">
                <a:latin typeface="Agency FB" pitchFamily="34" charset="0"/>
              </a:rPr>
              <a:t>: </a:t>
            </a:r>
            <a:br>
              <a:rPr lang="es-CO" b="1" i="1" u="sng" dirty="0" smtClean="0">
                <a:latin typeface="Agency FB" pitchFamily="34" charset="0"/>
              </a:rPr>
            </a:br>
            <a:r>
              <a:rPr lang="es-CO" sz="3600" b="1" i="1" dirty="0" smtClean="0">
                <a:solidFill>
                  <a:srgbClr val="FF0000"/>
                </a:solidFill>
                <a:latin typeface="Agency FB" pitchFamily="34" charset="0"/>
              </a:rPr>
              <a:t>Lea detenidamente Éxodo 20:1, 11. </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179512" y="1600200"/>
            <a:ext cx="8712968" cy="5257800"/>
          </a:xfrm>
        </p:spPr>
        <p:txBody>
          <a:bodyPr>
            <a:normAutofit fontScale="77500" lnSpcReduction="20000"/>
          </a:bodyPr>
          <a:lstStyle/>
          <a:p>
            <a:pPr marL="0" indent="0">
              <a:buNone/>
            </a:pPr>
            <a:r>
              <a:rPr lang="es-CO" sz="3600" b="1" dirty="0" smtClean="0">
                <a:solidFill>
                  <a:srgbClr val="FF0000"/>
                </a:solidFill>
              </a:rPr>
              <a:t>Gén.1:1-31</a:t>
            </a:r>
            <a:r>
              <a:rPr lang="es-CO" dirty="0" smtClean="0"/>
              <a:t>. En </a:t>
            </a:r>
            <a:r>
              <a:rPr lang="es-CO" dirty="0"/>
              <a:t>el principio creó Dios los cielos y la </a:t>
            </a:r>
            <a:r>
              <a:rPr lang="es-CO" dirty="0" smtClean="0"/>
              <a:t>tierra </a:t>
            </a:r>
            <a:r>
              <a:rPr lang="es-CO" b="1" baseline="30000" dirty="0" smtClean="0"/>
              <a:t>2 </a:t>
            </a:r>
            <a:r>
              <a:rPr lang="es-CO" dirty="0"/>
              <a:t>Y la tierra estaba desordenada y vacía, y las tinieblas estaban sobre la faz del abismo, y el Espíritu de Dios se movía sobre la faz de las aguas. </a:t>
            </a:r>
          </a:p>
          <a:p>
            <a:pPr marL="0" indent="0" algn="r">
              <a:buNone/>
            </a:pPr>
            <a:r>
              <a:rPr lang="es-CO" b="1" baseline="30000" dirty="0"/>
              <a:t>3 </a:t>
            </a:r>
            <a:r>
              <a:rPr lang="es-CO" dirty="0"/>
              <a:t>Y dijo Dios: Sea la luz; y fue la luz.  </a:t>
            </a:r>
            <a:r>
              <a:rPr lang="es-CO" b="1" baseline="30000" dirty="0" smtClean="0"/>
              <a:t>4 </a:t>
            </a:r>
            <a:r>
              <a:rPr lang="es-CO" dirty="0"/>
              <a:t>Y vio Dios que la luz era buena; y separó Dios la luz de las tinieblas. </a:t>
            </a:r>
            <a:r>
              <a:rPr lang="es-CO" dirty="0" smtClean="0"/>
              <a:t> </a:t>
            </a:r>
            <a:r>
              <a:rPr lang="es-CO" b="1" baseline="30000" dirty="0" smtClean="0"/>
              <a:t>5 </a:t>
            </a:r>
            <a:r>
              <a:rPr lang="es-CO" dirty="0"/>
              <a:t>Y llamó Dios a la luz Día, y a las tinieblas llamó Noche. Y fue la tarde y la mañana un día</a:t>
            </a:r>
            <a:r>
              <a:rPr lang="es-CO" dirty="0" smtClean="0"/>
              <a:t>. </a:t>
            </a:r>
            <a:r>
              <a:rPr lang="es-CO" b="1" i="1" u="sng" dirty="0" smtClean="0"/>
              <a:t>Nota: En el primer día –Domingo- Dios creó los cielos, la tierra, el agua y la luz.</a:t>
            </a:r>
            <a:endParaRPr lang="es-CO" b="1" i="1" u="sng" dirty="0"/>
          </a:p>
          <a:p>
            <a:endParaRPr lang="es-CO" b="1" baseline="30000" dirty="0" smtClean="0"/>
          </a:p>
          <a:p>
            <a:pPr marL="0" indent="0">
              <a:buNone/>
            </a:pPr>
            <a:r>
              <a:rPr lang="es-CO" b="1" baseline="30000" dirty="0" smtClean="0"/>
              <a:t>6 </a:t>
            </a:r>
            <a:r>
              <a:rPr lang="es-CO" dirty="0"/>
              <a:t>Luego dijo Dios: Haya expansión en medio de las aguas, y separe las aguas de las aguas. </a:t>
            </a:r>
            <a:r>
              <a:rPr lang="es-CO" b="1" baseline="30000" dirty="0" smtClean="0"/>
              <a:t>7 </a:t>
            </a:r>
            <a:r>
              <a:rPr lang="es-CO" dirty="0"/>
              <a:t>E hizo Dios la expansión, y separó las aguas que estaban debajo de la expansión, de las aguas que estaban sobre la expansión. Y fue </a:t>
            </a:r>
            <a:r>
              <a:rPr lang="es-CO" dirty="0" smtClean="0"/>
              <a:t>así.</a:t>
            </a:r>
            <a:r>
              <a:rPr lang="es-CO" dirty="0"/>
              <a:t> </a:t>
            </a:r>
            <a:r>
              <a:rPr lang="es-CO" b="1" baseline="30000" dirty="0" smtClean="0"/>
              <a:t>8 </a:t>
            </a:r>
            <a:r>
              <a:rPr lang="es-CO" dirty="0"/>
              <a:t>Y llamó Dios a la expansión Cielos. Y fue la tarde y la mañana el día segundo</a:t>
            </a:r>
            <a:r>
              <a:rPr lang="es-CO" dirty="0" smtClean="0"/>
              <a:t>. </a:t>
            </a:r>
            <a:r>
              <a:rPr lang="es-CO" b="1" i="1" u="sng" dirty="0" smtClean="0"/>
              <a:t>Nota: Esto lo hizo Dios el Lunes.</a:t>
            </a:r>
            <a:endParaRPr lang="es-CO" b="1" i="1" u="sng" dirty="0"/>
          </a:p>
          <a:p>
            <a:endParaRPr lang="es-CO" dirty="0"/>
          </a:p>
        </p:txBody>
      </p:sp>
      <p:sp>
        <p:nvSpPr>
          <p:cNvPr id="4" name="3 Elipse"/>
          <p:cNvSpPr/>
          <p:nvPr/>
        </p:nvSpPr>
        <p:spPr>
          <a:xfrm>
            <a:off x="323528" y="260648"/>
            <a:ext cx="1152128" cy="122413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b="1" i="1" dirty="0">
                <a:solidFill>
                  <a:srgbClr val="002060"/>
                </a:solidFill>
              </a:rPr>
              <a:t>3</a:t>
            </a:r>
            <a:endParaRPr lang="es-CO" sz="3600" b="1" i="1" dirty="0">
              <a:solidFill>
                <a:srgbClr val="002060"/>
              </a:solidFill>
            </a:endParaRPr>
          </a:p>
        </p:txBody>
      </p:sp>
      <p:pic>
        <p:nvPicPr>
          <p:cNvPr id="1026" name="Picture 2" descr="http://t0.gstatic.com/images?q=tbn:ANd9GcRs4526v0mSnwvIAOdo9PWIB1f5xE6y-MbYX6uJO_YkiJbp3Nf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39687"/>
            <a:ext cx="1331640" cy="1445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50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0" end="0"/>
                                            </p:txEl>
                                          </p:spTgt>
                                        </p:tgtEl>
                                        <p:attrNameLst>
                                          <p:attrName>style.visibility</p:attrName>
                                        </p:attrNameLst>
                                      </p:cBhvr>
                                      <p:to>
                                        <p:strVal val="visible"/>
                                      </p:to>
                                    </p:set>
                                    <p:anim calcmode="lin" valueType="num">
                                      <p:cBhvr additive="base">
                                        <p:cTn id="4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 end="1"/>
                                            </p:txEl>
                                          </p:spTgt>
                                        </p:tgtEl>
                                        <p:attrNameLst>
                                          <p:attrName>style.visibility</p:attrName>
                                        </p:attrNameLst>
                                      </p:cBhvr>
                                      <p:to>
                                        <p:strVal val="visible"/>
                                      </p:to>
                                    </p:set>
                                    <p:anim calcmode="lin" valueType="num">
                                      <p:cBhvr additive="base">
                                        <p:cTn id="4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additive="base">
                                        <p:cTn id="4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marL="0" indent="0" algn="ctr">
              <a:buNone/>
            </a:pPr>
            <a:r>
              <a:rPr lang="es-CO" b="1" baseline="30000" dirty="0"/>
              <a:t>9 </a:t>
            </a:r>
            <a:r>
              <a:rPr lang="es-CO" dirty="0"/>
              <a:t>Dijo también Dios: Júntense las aguas que están debajo de los cielos en un lugar, y descúbrase lo seco. Y fue así</a:t>
            </a:r>
            <a:r>
              <a:rPr lang="es-CO" dirty="0" smtClean="0"/>
              <a:t>. </a:t>
            </a:r>
            <a:r>
              <a:rPr lang="es-CO" b="1" baseline="30000" dirty="0" smtClean="0"/>
              <a:t>10 </a:t>
            </a:r>
            <a:r>
              <a:rPr lang="es-CO" dirty="0"/>
              <a:t>Y llamó Dios a lo seco Tierra, y a la reunión de las aguas llamó Mares. Y vio Dios que era bueno. </a:t>
            </a:r>
            <a:r>
              <a:rPr lang="es-CO" b="1" baseline="30000" dirty="0" smtClean="0"/>
              <a:t>11 </a:t>
            </a:r>
            <a:r>
              <a:rPr lang="es-CO" dirty="0"/>
              <a:t>Después dijo Dios: Produzca la tierra hierba verde, hierba que dé semilla; árbol de fruto que dé fruto según su género, que su semilla esté en él, sobre la tierra. Y fue </a:t>
            </a:r>
            <a:r>
              <a:rPr lang="es-CO" dirty="0" smtClean="0"/>
              <a:t>así.</a:t>
            </a:r>
            <a:r>
              <a:rPr lang="es-CO" b="1" baseline="30000" dirty="0" smtClean="0"/>
              <a:t>12 </a:t>
            </a:r>
            <a:r>
              <a:rPr lang="es-CO" dirty="0"/>
              <a:t>Produjo, pues, la tierra hierba verde, hierba que da semilla según su naturaleza, y árbol que da fruto, cuya semilla está en él, según su género. Y vio Dios que era bueno. </a:t>
            </a:r>
            <a:endParaRPr lang="es-CO" dirty="0" smtClean="0"/>
          </a:p>
          <a:p>
            <a:pPr marL="0" indent="0" algn="ctr">
              <a:buNone/>
            </a:pPr>
            <a:r>
              <a:rPr lang="es-CO" b="1" baseline="30000" dirty="0" smtClean="0"/>
              <a:t>13 </a:t>
            </a:r>
            <a:r>
              <a:rPr lang="es-CO" dirty="0"/>
              <a:t>Y fue la tarde y la mañana el día tercero. </a:t>
            </a:r>
            <a:r>
              <a:rPr lang="es-CO" b="1" i="1" u="sng" dirty="0" smtClean="0"/>
              <a:t>Nota: Esto lo hizo Dios el día Martes.</a:t>
            </a:r>
            <a:endParaRPr lang="es-CO" b="1" i="1" u="sng" dirty="0"/>
          </a:p>
          <a:p>
            <a:endParaRPr lang="es-CO" b="1" baseline="30000" dirty="0" smtClean="0"/>
          </a:p>
        </p:txBody>
      </p:sp>
    </p:spTree>
    <p:extLst>
      <p:ext uri="{BB962C8B-B14F-4D97-AF65-F5344CB8AC3E}">
        <p14:creationId xmlns:p14="http://schemas.microsoft.com/office/powerpoint/2010/main" val="49428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p:spPr>
        <p:txBody>
          <a:bodyPr>
            <a:normAutofit fontScale="92500" lnSpcReduction="20000"/>
          </a:bodyPr>
          <a:lstStyle/>
          <a:p>
            <a:pPr marL="0" indent="0" algn="ctr">
              <a:buNone/>
            </a:pPr>
            <a:r>
              <a:rPr lang="es-CO" b="1" baseline="30000" dirty="0"/>
              <a:t>14 </a:t>
            </a:r>
            <a:r>
              <a:rPr lang="es-CO" dirty="0"/>
              <a:t>Dijo luego Dios: Haya lumbreras en la expansión de los cielos para separar el día de la noche; y sirvan de señales para las estaciones, para días y años</a:t>
            </a:r>
            <a:r>
              <a:rPr lang="es-CO" dirty="0" smtClean="0"/>
              <a:t>, </a:t>
            </a:r>
            <a:r>
              <a:rPr lang="es-CO" b="1" baseline="30000" dirty="0" smtClean="0"/>
              <a:t>15 </a:t>
            </a:r>
            <a:r>
              <a:rPr lang="es-CO" dirty="0"/>
              <a:t>y sean por lumbreras en la expansión de los cielos para alumbrar sobre la tierra. Y fue así. </a:t>
            </a:r>
            <a:r>
              <a:rPr lang="es-CO" b="1" baseline="30000" dirty="0" smtClean="0"/>
              <a:t>16 </a:t>
            </a:r>
            <a:r>
              <a:rPr lang="es-CO" dirty="0"/>
              <a:t>E hizo Dios las dos grandes lumbreras; la lumbrera mayor para que señorease en el día, y la lumbrera menor para que señorease en la noche; hizo también las estrellas</a:t>
            </a:r>
            <a:r>
              <a:rPr lang="es-CO" dirty="0" smtClean="0"/>
              <a:t>.</a:t>
            </a:r>
            <a:r>
              <a:rPr lang="es-CO" b="1" baseline="30000" dirty="0"/>
              <a:t> 17 </a:t>
            </a:r>
            <a:r>
              <a:rPr lang="es-CO" dirty="0"/>
              <a:t>Y las puso Dios en la expansión de los cielos para alumbrar sobre la </a:t>
            </a:r>
            <a:r>
              <a:rPr lang="es-CO" dirty="0" smtClean="0"/>
              <a:t>tierra,</a:t>
            </a:r>
            <a:r>
              <a:rPr lang="es-CO" b="1" baseline="30000" dirty="0" smtClean="0"/>
              <a:t>18 </a:t>
            </a:r>
            <a:r>
              <a:rPr lang="es-CO" dirty="0"/>
              <a:t>y para señorear en el día y en la noche, y para separar la luz de las tinieblas. Y vio Dios que era </a:t>
            </a:r>
            <a:r>
              <a:rPr lang="es-CO" dirty="0" smtClean="0"/>
              <a:t>bueno. </a:t>
            </a:r>
          </a:p>
          <a:p>
            <a:pPr marL="0" indent="0" algn="ctr">
              <a:buNone/>
            </a:pPr>
            <a:r>
              <a:rPr lang="es-CO" b="1" baseline="30000" dirty="0" smtClean="0"/>
              <a:t>19 </a:t>
            </a:r>
            <a:r>
              <a:rPr lang="es-CO" dirty="0"/>
              <a:t>Y fue la tarde y la mañana el día cuarto</a:t>
            </a:r>
            <a:r>
              <a:rPr lang="es-CO" dirty="0" smtClean="0"/>
              <a:t>. </a:t>
            </a:r>
            <a:r>
              <a:rPr lang="es-CO" b="1" i="1" u="sng" dirty="0" smtClean="0"/>
              <a:t>Nota. Esto lo creó Dios el día Miércoles</a:t>
            </a:r>
            <a:r>
              <a:rPr lang="es-CO" b="1" i="1" u="sng" dirty="0" smtClean="0"/>
              <a:t>.</a:t>
            </a:r>
            <a:endParaRPr lang="es-CO" b="1" i="1" u="sng" dirty="0"/>
          </a:p>
        </p:txBody>
      </p:sp>
    </p:spTree>
    <p:extLst>
      <p:ext uri="{BB962C8B-B14F-4D97-AF65-F5344CB8AC3E}">
        <p14:creationId xmlns:p14="http://schemas.microsoft.com/office/powerpoint/2010/main" val="3330834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lnSpcReduction="10000"/>
          </a:bodyPr>
          <a:lstStyle/>
          <a:p>
            <a:pPr marL="0" indent="0" algn="ctr">
              <a:buNone/>
            </a:pPr>
            <a:r>
              <a:rPr lang="es-CO" b="1" baseline="30000" dirty="0" smtClean="0"/>
              <a:t>20 </a:t>
            </a:r>
            <a:r>
              <a:rPr lang="es-CO" dirty="0"/>
              <a:t>Dijo Dios: Produzcan las aguas seres vivientes, y aves que vuelen sobre la tierra, en la abierta expansión de los cielos.  </a:t>
            </a:r>
            <a:r>
              <a:rPr lang="es-CO" b="1" baseline="30000" dirty="0" smtClean="0"/>
              <a:t>21 </a:t>
            </a:r>
            <a:r>
              <a:rPr lang="es-CO" dirty="0"/>
              <a:t>Y creó Dios los grandes monstruos marinos, y todo ser viviente que se mueve, que las aguas produjeron según su género, y toda ave alada según su especie. Y vio Dios que era </a:t>
            </a:r>
            <a:r>
              <a:rPr lang="es-CO" dirty="0" smtClean="0"/>
              <a:t>bueno.</a:t>
            </a:r>
            <a:r>
              <a:rPr lang="es-CO" b="1" baseline="30000" dirty="0" smtClean="0"/>
              <a:t>22 </a:t>
            </a:r>
            <a:r>
              <a:rPr lang="es-CO" dirty="0"/>
              <a:t>Y Dios los bendijo, diciendo: Fructificad y multiplicaos, y llenad las aguas en los mares, y multiplíquense las aves en la tierra. </a:t>
            </a:r>
          </a:p>
          <a:p>
            <a:pPr marL="0" indent="0" algn="ctr">
              <a:buNone/>
            </a:pPr>
            <a:r>
              <a:rPr lang="es-CO" b="1" baseline="30000" dirty="0"/>
              <a:t>23 </a:t>
            </a:r>
            <a:r>
              <a:rPr lang="es-CO" dirty="0"/>
              <a:t>Y fue la tarde y la mañana el día quinto</a:t>
            </a:r>
            <a:r>
              <a:rPr lang="es-CO" dirty="0" smtClean="0"/>
              <a:t>.   </a:t>
            </a:r>
            <a:r>
              <a:rPr lang="es-CO" b="1" i="1" u="sng" dirty="0" smtClean="0"/>
              <a:t>Nota: esto fue lo que Dios creó el día Jueves</a:t>
            </a:r>
            <a:r>
              <a:rPr lang="es-CO" dirty="0" smtClean="0"/>
              <a:t>.</a:t>
            </a:r>
            <a:endParaRPr lang="es-CO" dirty="0"/>
          </a:p>
          <a:p>
            <a:endParaRPr lang="es-CO" b="1" baseline="30000" dirty="0" smtClean="0"/>
          </a:p>
        </p:txBody>
      </p:sp>
    </p:spTree>
    <p:extLst>
      <p:ext uri="{BB962C8B-B14F-4D97-AF65-F5344CB8AC3E}">
        <p14:creationId xmlns:p14="http://schemas.microsoft.com/office/powerpoint/2010/main" val="65345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a:bodyPr>
          <a:lstStyle/>
          <a:p>
            <a:pPr marL="0" indent="0" algn="ctr">
              <a:buNone/>
            </a:pPr>
            <a:r>
              <a:rPr lang="es-CO" b="1" baseline="30000" dirty="0"/>
              <a:t>24 </a:t>
            </a:r>
            <a:r>
              <a:rPr lang="es-CO" dirty="0"/>
              <a:t>Luego dijo Dios: Produzca la tierra seres vivientes según su género, bestias y serpientes y animales de la tierra según su especie. Y fue así. </a:t>
            </a:r>
            <a:r>
              <a:rPr lang="es-CO" b="1" baseline="30000" dirty="0"/>
              <a:t>25 </a:t>
            </a:r>
            <a:r>
              <a:rPr lang="es-CO" dirty="0"/>
              <a:t>E hizo Dios animales de la tierra según su género, y ganado según su género, y todo animal que se arrastra sobre la tierra según su especie. Y vio Dios que era bueno. </a:t>
            </a:r>
          </a:p>
          <a:p>
            <a:pPr marL="0" indent="0" algn="ctr">
              <a:buNone/>
            </a:pPr>
            <a:r>
              <a:rPr lang="es-CO" b="1" baseline="30000" dirty="0"/>
              <a:t>26 </a:t>
            </a:r>
            <a:r>
              <a:rPr lang="es-CO" dirty="0"/>
              <a:t>Entonces dijo Dios: Hagamos al hombre a nuestra imagen, conforme a nuestra semejanza; y señoree en los peces del mar, en las aves de los cielos, en las bestias, en toda la tierra, y en todo animal que se arrastra sobre la tierra. </a:t>
            </a:r>
            <a:r>
              <a:rPr lang="es-CO" b="1" baseline="30000" dirty="0"/>
              <a:t>27 </a:t>
            </a:r>
            <a:r>
              <a:rPr lang="es-CO" dirty="0"/>
              <a:t>Y creó Dios al hombre a su imagen, a imagen de Dios lo creó; varón y hembra los </a:t>
            </a:r>
            <a:r>
              <a:rPr lang="es-CO" dirty="0" smtClean="0"/>
              <a:t>creó.</a:t>
            </a:r>
            <a:endParaRPr lang="es-CO" dirty="0"/>
          </a:p>
          <a:p>
            <a:endParaRPr lang="es-CO" dirty="0"/>
          </a:p>
          <a:p>
            <a:endParaRPr lang="es-CO" dirty="0"/>
          </a:p>
          <a:p>
            <a:endParaRPr lang="es-CO" dirty="0"/>
          </a:p>
        </p:txBody>
      </p:sp>
    </p:spTree>
    <p:extLst>
      <p:ext uri="{BB962C8B-B14F-4D97-AF65-F5344CB8AC3E}">
        <p14:creationId xmlns:p14="http://schemas.microsoft.com/office/powerpoint/2010/main" val="350156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10000"/>
          </a:bodyPr>
          <a:lstStyle/>
          <a:p>
            <a:pPr marL="0" indent="0" algn="ctr">
              <a:buNone/>
            </a:pPr>
            <a:r>
              <a:rPr lang="es-CO" sz="3800" b="1" i="1" dirty="0" smtClean="0">
                <a:solidFill>
                  <a:srgbClr val="FF0000"/>
                </a:solidFill>
                <a:latin typeface="Agency FB" pitchFamily="34" charset="0"/>
              </a:rPr>
              <a:t>Dios establece el matrimonio:</a:t>
            </a:r>
          </a:p>
          <a:p>
            <a:pPr marL="0" indent="0" algn="ctr">
              <a:buNone/>
            </a:pPr>
            <a:r>
              <a:rPr lang="es-CO" b="1" baseline="30000" dirty="0" smtClean="0"/>
              <a:t>28 </a:t>
            </a:r>
            <a:r>
              <a:rPr lang="es-CO" dirty="0"/>
              <a:t>Y los bendijo Dios, y les dijo: Fructificad y multiplicaos; llenad la tierra, y sojuzgadla, y señoread en los peces del mar, en las aves de los cielos, y en todas las bestias que se mueven sobre la tierra</a:t>
            </a:r>
            <a:r>
              <a:rPr lang="es-CO" dirty="0" smtClean="0"/>
              <a:t>.</a:t>
            </a:r>
          </a:p>
          <a:p>
            <a:pPr marL="0" indent="0" algn="ctr">
              <a:buNone/>
            </a:pPr>
            <a:r>
              <a:rPr lang="es-CO" dirty="0" smtClean="0"/>
              <a:t> </a:t>
            </a:r>
            <a:r>
              <a:rPr lang="es-CO" b="1" baseline="30000" dirty="0"/>
              <a:t>29 </a:t>
            </a:r>
            <a:r>
              <a:rPr lang="es-CO" dirty="0"/>
              <a:t>Y dijo Dios: He aquí que os he dado toda planta que da semilla, que está sobre toda la tierra, y todo árbol en que hay fruto y que da semilla; os serán para comer. </a:t>
            </a:r>
            <a:r>
              <a:rPr lang="es-CO" b="1" baseline="30000" dirty="0"/>
              <a:t>30 </a:t>
            </a:r>
            <a:r>
              <a:rPr lang="es-CO" dirty="0"/>
              <a:t>Y a toda bestia de la tierra, y a todas las aves de los cielos, y a todo lo que se arrastra sobre la tierra, en que hay vida, toda planta verde les será para comer. Y fue así.</a:t>
            </a:r>
          </a:p>
          <a:p>
            <a:pPr marL="0" indent="0" algn="ctr">
              <a:buNone/>
            </a:pPr>
            <a:r>
              <a:rPr lang="es-CO" b="1" baseline="30000" dirty="0"/>
              <a:t>31 </a:t>
            </a:r>
            <a:r>
              <a:rPr lang="es-CO" dirty="0"/>
              <a:t>Y vio Dios todo lo que había hecho, y he aquí que era bueno en gran manera. Y fue la tarde y la mañana el día sexto. </a:t>
            </a:r>
            <a:r>
              <a:rPr lang="es-CO" b="1" i="1" u="sng" dirty="0"/>
              <a:t>Nota: Esto lo hizo Dios el día sexto. Viernes.</a:t>
            </a:r>
          </a:p>
          <a:p>
            <a:endParaRPr lang="es-CO" dirty="0"/>
          </a:p>
        </p:txBody>
      </p:sp>
    </p:spTree>
    <p:extLst>
      <p:ext uri="{BB962C8B-B14F-4D97-AF65-F5344CB8AC3E}">
        <p14:creationId xmlns:p14="http://schemas.microsoft.com/office/powerpoint/2010/main" val="24177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p:spPr>
        <p:txBody>
          <a:bodyPr>
            <a:normAutofit lnSpcReduction="10000"/>
          </a:bodyPr>
          <a:lstStyle/>
          <a:p>
            <a:pPr marL="0" indent="0" algn="ctr">
              <a:buNone/>
            </a:pPr>
            <a:r>
              <a:rPr lang="es-CO" sz="3600" b="1" dirty="0" smtClean="0">
                <a:solidFill>
                  <a:srgbClr val="FF0000"/>
                </a:solidFill>
              </a:rPr>
              <a:t>Génesis 2:1-3</a:t>
            </a:r>
            <a:r>
              <a:rPr lang="es-CO" dirty="0" smtClean="0"/>
              <a:t>. Fueron</a:t>
            </a:r>
            <a:r>
              <a:rPr lang="es-CO" dirty="0"/>
              <a:t>, pues, acabados los cielos y la tierra, y todo el ejército de ellos. </a:t>
            </a:r>
          </a:p>
          <a:p>
            <a:endParaRPr lang="es-CO" b="1" baseline="30000" dirty="0" smtClean="0"/>
          </a:p>
          <a:p>
            <a:pPr marL="0" indent="0" algn="ctr">
              <a:buNone/>
            </a:pPr>
            <a:r>
              <a:rPr lang="es-CO" b="1" baseline="30000" dirty="0" smtClean="0"/>
              <a:t>2 </a:t>
            </a:r>
            <a:r>
              <a:rPr lang="es-CO" dirty="0"/>
              <a:t>Y acabó Dios en el día séptimo la obra que hizo; y </a:t>
            </a:r>
            <a:r>
              <a:rPr lang="es-CO" b="1" i="1" u="sng" dirty="0"/>
              <a:t>reposó el día séptimo</a:t>
            </a:r>
            <a:r>
              <a:rPr lang="es-CO" dirty="0"/>
              <a:t> de toda la obra que hizo. </a:t>
            </a:r>
            <a:r>
              <a:rPr lang="es-CO" b="1" baseline="30000" dirty="0" smtClean="0"/>
              <a:t>3 </a:t>
            </a:r>
            <a:r>
              <a:rPr lang="es-CO" dirty="0"/>
              <a:t>Y </a:t>
            </a:r>
            <a:r>
              <a:rPr lang="es-CO" b="1" i="1" u="sng" dirty="0"/>
              <a:t>bendijo Dios al día séptimo</a:t>
            </a:r>
            <a:r>
              <a:rPr lang="es-CO" dirty="0"/>
              <a:t>, y lo </a:t>
            </a:r>
            <a:r>
              <a:rPr lang="es-CO" b="1" i="1" u="sng" dirty="0"/>
              <a:t>santificó</a:t>
            </a:r>
            <a:r>
              <a:rPr lang="es-CO" dirty="0"/>
              <a:t>, porque en él reposó de toda la obra que había hecho en la creación</a:t>
            </a:r>
            <a:r>
              <a:rPr lang="es-CO" dirty="0" smtClean="0"/>
              <a:t>.</a:t>
            </a:r>
            <a:r>
              <a:rPr lang="es-CO" u="sng" dirty="0" smtClean="0">
                <a:latin typeface="Agency FB" pitchFamily="34" charset="0"/>
              </a:rPr>
              <a:t> </a:t>
            </a:r>
          </a:p>
          <a:p>
            <a:pPr marL="0" indent="0" algn="ctr">
              <a:buNone/>
            </a:pPr>
            <a:r>
              <a:rPr lang="es-CO" u="sng" dirty="0" smtClean="0">
                <a:latin typeface="Agency FB" pitchFamily="34" charset="0"/>
              </a:rPr>
              <a:t>Nota: El día Séptimo es el día sábado</a:t>
            </a:r>
            <a:r>
              <a:rPr lang="es-CO" u="sng" dirty="0" smtClean="0">
                <a:latin typeface="Agency FB" pitchFamily="34" charset="0"/>
              </a:rPr>
              <a:t>. Y por más que el hombre diga que el séptimo día es el domingo, el hombre no puede cambiar las cosas como Dios las dejo.  </a:t>
            </a:r>
            <a:endParaRPr lang="es-CO" u="sng" dirty="0">
              <a:latin typeface="Agency FB" pitchFamily="34" charset="0"/>
            </a:endParaRPr>
          </a:p>
          <a:p>
            <a:endParaRPr lang="es-CO" dirty="0"/>
          </a:p>
          <a:p>
            <a:endParaRPr lang="es-CO" dirty="0"/>
          </a:p>
        </p:txBody>
      </p:sp>
    </p:spTree>
    <p:extLst>
      <p:ext uri="{BB962C8B-B14F-4D97-AF65-F5344CB8AC3E}">
        <p14:creationId xmlns:p14="http://schemas.microsoft.com/office/powerpoint/2010/main" val="216406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b="1" i="1" dirty="0" smtClean="0">
                <a:solidFill>
                  <a:srgbClr val="FF0000"/>
                </a:solidFill>
                <a:latin typeface="Agency FB" pitchFamily="34" charset="0"/>
              </a:rPr>
              <a:t>Dios lo hizo para ti </a:t>
            </a:r>
            <a:r>
              <a:rPr lang="es-CO" b="1" i="1" dirty="0" smtClean="0">
                <a:solidFill>
                  <a:srgbClr val="FF0000"/>
                </a:solidFill>
                <a:latin typeface="Agency FB" pitchFamily="34" charset="0"/>
              </a:rPr>
              <a:t>(lea Marcos 2:27)</a:t>
            </a:r>
            <a:r>
              <a:rPr lang="es-CO" b="1" i="1" dirty="0" smtClean="0">
                <a:solidFill>
                  <a:srgbClr val="FF0000"/>
                </a:solidFill>
                <a:latin typeface="Agency FB" pitchFamily="34" charset="0"/>
              </a:rPr>
              <a:t>.</a:t>
            </a:r>
            <a:endParaRPr lang="es-CO" b="1" i="1" dirty="0">
              <a:solidFill>
                <a:srgbClr val="FF0000"/>
              </a:solidFill>
              <a:latin typeface="Agency FB" pitchFamily="34" charset="0"/>
            </a:endParaRPr>
          </a:p>
        </p:txBody>
      </p:sp>
      <p:pic>
        <p:nvPicPr>
          <p:cNvPr id="1026" name="Picture 2" descr="http://t0.gstatic.com/images?q=tbn:ANd9GcSAB0_lfUHJKCphIU1ehGxYODlvp5WIOSE0WfEBvkKDgti4yav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39" y="1556792"/>
            <a:ext cx="6552729"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98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Los ángeles se gozan por la creación de este planeta</a:t>
            </a:r>
            <a:endParaRPr lang="es-CO" dirty="0"/>
          </a:p>
        </p:txBody>
      </p:sp>
      <p:sp>
        <p:nvSpPr>
          <p:cNvPr id="3" name="2 Marcador de contenido"/>
          <p:cNvSpPr>
            <a:spLocks noGrp="1"/>
          </p:cNvSpPr>
          <p:nvPr>
            <p:ph idx="1"/>
          </p:nvPr>
        </p:nvSpPr>
        <p:spPr/>
        <p:txBody>
          <a:bodyPr>
            <a:normAutofit fontScale="92500" lnSpcReduction="20000"/>
          </a:bodyPr>
          <a:lstStyle/>
          <a:p>
            <a:pPr marL="0" indent="0" algn="ctr">
              <a:buNone/>
            </a:pPr>
            <a:r>
              <a:rPr lang="es-CO" sz="3500" b="1" dirty="0">
                <a:solidFill>
                  <a:srgbClr val="FF0000"/>
                </a:solidFill>
              </a:rPr>
              <a:t>Apoc.4:9-11</a:t>
            </a:r>
            <a:r>
              <a:rPr lang="es-CO" dirty="0"/>
              <a:t>.</a:t>
            </a:r>
            <a:r>
              <a:rPr lang="es-CO" b="1" baseline="30000" dirty="0"/>
              <a:t> 9 </a:t>
            </a:r>
            <a:r>
              <a:rPr lang="es-CO" dirty="0"/>
              <a:t>Y siempre que aquellos seres vivientes dan gloria y honra y acción de gracias al que está sentado en el trono, al que vive por los siglos de los </a:t>
            </a:r>
            <a:r>
              <a:rPr lang="es-CO" dirty="0" smtClean="0"/>
              <a:t>siglos,</a:t>
            </a:r>
            <a:r>
              <a:rPr lang="es-CO" dirty="0"/>
              <a:t> </a:t>
            </a:r>
            <a:r>
              <a:rPr lang="es-CO" b="1" baseline="30000" dirty="0" smtClean="0"/>
              <a:t>10 </a:t>
            </a:r>
            <a:r>
              <a:rPr lang="es-CO" dirty="0"/>
              <a:t>los veinticuatro ancianos se postran delante del que está sentado en el trono, y adoran al que vive por los siglos de los siglos, y echan sus coronas delante del trono, diciendo: </a:t>
            </a:r>
          </a:p>
          <a:p>
            <a:pPr marL="0" indent="0">
              <a:buNone/>
            </a:pPr>
            <a:endParaRPr lang="es-CO" b="1" baseline="30000" dirty="0" smtClean="0"/>
          </a:p>
          <a:p>
            <a:pPr marL="0" indent="0" algn="ctr">
              <a:buNone/>
            </a:pPr>
            <a:r>
              <a:rPr lang="es-CO" b="1" baseline="30000" dirty="0" smtClean="0"/>
              <a:t>11 «</a:t>
            </a:r>
            <a:r>
              <a:rPr lang="es-CO" b="1" i="1" u="sng" dirty="0" smtClean="0">
                <a:latin typeface="Agency FB" pitchFamily="34" charset="0"/>
              </a:rPr>
              <a:t>Señor</a:t>
            </a:r>
            <a:r>
              <a:rPr lang="es-CO" b="1" i="1" u="sng" dirty="0">
                <a:latin typeface="Agency FB" pitchFamily="34" charset="0"/>
              </a:rPr>
              <a:t>, digno eres de recibir la gloria y la honra y el poder; porque tú creaste todas las cosas, y por tu voluntad existen y fueron </a:t>
            </a:r>
            <a:r>
              <a:rPr lang="es-CO" b="1" i="1" u="sng" dirty="0" smtClean="0">
                <a:latin typeface="Agency FB" pitchFamily="34" charset="0"/>
              </a:rPr>
              <a:t>creadas</a:t>
            </a:r>
            <a:r>
              <a:rPr lang="es-CO" dirty="0" smtClean="0"/>
              <a:t>».</a:t>
            </a:r>
            <a:endParaRPr lang="es-CO" dirty="0"/>
          </a:p>
        </p:txBody>
      </p:sp>
    </p:spTree>
    <p:extLst>
      <p:ext uri="{BB962C8B-B14F-4D97-AF65-F5344CB8AC3E}">
        <p14:creationId xmlns:p14="http://schemas.microsoft.com/office/powerpoint/2010/main" val="33554726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22114"/>
          </a:xfrm>
          <a:gradFill>
            <a:gsLst>
              <a:gs pos="0">
                <a:srgbClr val="FFEFD1"/>
              </a:gs>
              <a:gs pos="64999">
                <a:srgbClr val="F0EBD5"/>
              </a:gs>
              <a:gs pos="100000">
                <a:srgbClr val="D1C39F"/>
              </a:gs>
            </a:gsLst>
            <a:lin ang="5400000" scaled="0"/>
          </a:gradFill>
        </p:spPr>
        <p:txBody>
          <a:bodyPr>
            <a:normAutofit/>
          </a:bodyPr>
          <a:lstStyle/>
          <a:p>
            <a:r>
              <a:rPr lang="es-CO" sz="3600" dirty="0" smtClean="0"/>
              <a:t>Génesis 1:1-2:3 nos hable de tres cosas</a:t>
            </a:r>
            <a:endParaRPr lang="es-CO" sz="3600" dirty="0"/>
          </a:p>
        </p:txBody>
      </p:sp>
      <p:sp>
        <p:nvSpPr>
          <p:cNvPr id="4" name="3 Flecha derecha"/>
          <p:cNvSpPr/>
          <p:nvPr/>
        </p:nvSpPr>
        <p:spPr>
          <a:xfrm>
            <a:off x="395536" y="4509120"/>
            <a:ext cx="7128792" cy="165618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solidFill>
                  <a:srgbClr val="002060"/>
                </a:solidFill>
              </a:rPr>
              <a:t>3). El sábado nos </a:t>
            </a:r>
            <a:r>
              <a:rPr lang="es-CO" sz="2000" b="1" dirty="0" smtClean="0">
                <a:solidFill>
                  <a:srgbClr val="002060"/>
                </a:solidFill>
              </a:rPr>
              <a:t>conecta </a:t>
            </a:r>
            <a:r>
              <a:rPr lang="es-CO" sz="2000" b="1" dirty="0">
                <a:solidFill>
                  <a:srgbClr val="002060"/>
                </a:solidFill>
              </a:rPr>
              <a:t>con la iglesia celestial ya que ellos se gozan como nosotros lo hacemos cada sábado.</a:t>
            </a:r>
          </a:p>
        </p:txBody>
      </p:sp>
      <p:sp>
        <p:nvSpPr>
          <p:cNvPr id="5" name="4 Flecha derecha"/>
          <p:cNvSpPr/>
          <p:nvPr/>
        </p:nvSpPr>
        <p:spPr>
          <a:xfrm>
            <a:off x="395536" y="2852936"/>
            <a:ext cx="7128792" cy="165618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solidFill>
                  <a:srgbClr val="002060"/>
                </a:solidFill>
              </a:rPr>
              <a:t>2). El sábado fue creado con el propósito de que el hombre tuviese un encuentro semanal con su Creador.</a:t>
            </a:r>
          </a:p>
        </p:txBody>
      </p:sp>
      <p:sp>
        <p:nvSpPr>
          <p:cNvPr id="6" name="5 Flecha derecha"/>
          <p:cNvSpPr/>
          <p:nvPr/>
        </p:nvSpPr>
        <p:spPr>
          <a:xfrm>
            <a:off x="395536" y="1196752"/>
            <a:ext cx="7128792" cy="165618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O" sz="2000" b="1" dirty="0" smtClean="0">
              <a:solidFill>
                <a:srgbClr val="002060"/>
              </a:solidFill>
            </a:endParaRPr>
          </a:p>
          <a:p>
            <a:r>
              <a:rPr lang="es-CO" sz="2000" b="1" dirty="0" smtClean="0">
                <a:solidFill>
                  <a:srgbClr val="002060"/>
                </a:solidFill>
              </a:rPr>
              <a:t>1</a:t>
            </a:r>
            <a:r>
              <a:rPr lang="es-CO" sz="2000" b="1" dirty="0">
                <a:solidFill>
                  <a:srgbClr val="002060"/>
                </a:solidFill>
              </a:rPr>
              <a:t>). La creación del planeta tierra es una manifestación del amor de Dios, ya que todo era «bueno en gran manera».</a:t>
            </a:r>
          </a:p>
          <a:p>
            <a:endParaRPr lang="es-CO" sz="2000" b="1" dirty="0">
              <a:solidFill>
                <a:srgbClr val="002060"/>
              </a:solidFill>
            </a:endParaRPr>
          </a:p>
        </p:txBody>
      </p:sp>
      <p:pic>
        <p:nvPicPr>
          <p:cNvPr id="7" name="Picture 2" descr="http://t0.gstatic.com/images?q=tbn:ANd9GcRs4526v0mSnwvIAOdo9PWIB1f5xE6y-MbYX6uJO_YkiJbp3Nf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1302295"/>
            <a:ext cx="1475656" cy="144509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0.gstatic.com/images?q=tbn:ANd9GcSAB0_lfUHJKCphIU1ehGxYODlvp5WIOSE0WfEBvkKDgti4yav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2852936"/>
            <a:ext cx="1475656" cy="165618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t1.gstatic.com/images?q=tbn:ANd9GcS6xk1ChO0YQsN-1cswaogyfOToTXgEEG1tAcPMmIXaIpX2aFGRR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328" y="4653136"/>
            <a:ext cx="1496503" cy="174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10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par>
                                <p:cTn id="43" presetID="31" presetClass="entr" presetSubtype="0"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1000" fill="hold"/>
                                        <p:tgtEl>
                                          <p:spTgt spid="8"/>
                                        </p:tgtEl>
                                        <p:attrNameLst>
                                          <p:attrName>ppt_w</p:attrName>
                                        </p:attrNameLst>
                                      </p:cBhvr>
                                      <p:tavLst>
                                        <p:tav tm="0">
                                          <p:val>
                                            <p:fltVal val="0"/>
                                          </p:val>
                                        </p:tav>
                                        <p:tav tm="100000">
                                          <p:val>
                                            <p:strVal val="#ppt_w"/>
                                          </p:val>
                                        </p:tav>
                                      </p:tavLst>
                                    </p:anim>
                                    <p:anim calcmode="lin" valueType="num">
                                      <p:cBhvr>
                                        <p:cTn id="46" dur="1000" fill="hold"/>
                                        <p:tgtEl>
                                          <p:spTgt spid="8"/>
                                        </p:tgtEl>
                                        <p:attrNameLst>
                                          <p:attrName>ppt_h</p:attrName>
                                        </p:attrNameLst>
                                      </p:cBhvr>
                                      <p:tavLst>
                                        <p:tav tm="0">
                                          <p:val>
                                            <p:fltVal val="0"/>
                                          </p:val>
                                        </p:tav>
                                        <p:tav tm="100000">
                                          <p:val>
                                            <p:strVal val="#ppt_h"/>
                                          </p:val>
                                        </p:tav>
                                      </p:tavLst>
                                    </p:anim>
                                    <p:anim calcmode="lin" valueType="num">
                                      <p:cBhvr>
                                        <p:cTn id="47" dur="1000" fill="hold"/>
                                        <p:tgtEl>
                                          <p:spTgt spid="8"/>
                                        </p:tgtEl>
                                        <p:attrNameLst>
                                          <p:attrName>style.rotation</p:attrName>
                                        </p:attrNameLst>
                                      </p:cBhvr>
                                      <p:tavLst>
                                        <p:tav tm="0">
                                          <p:val>
                                            <p:fltVal val="90"/>
                                          </p:val>
                                        </p:tav>
                                        <p:tav tm="100000">
                                          <p:val>
                                            <p:fltVal val="0"/>
                                          </p:val>
                                        </p:tav>
                                      </p:tavLst>
                                    </p:anim>
                                    <p:animEffect transition="in" filter="fade">
                                      <p:cBhvr>
                                        <p:cTn id="48" dur="10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1000" fill="hold"/>
                                        <p:tgtEl>
                                          <p:spTgt spid="4"/>
                                        </p:tgtEl>
                                        <p:attrNameLst>
                                          <p:attrName>ppt_w</p:attrName>
                                        </p:attrNameLst>
                                      </p:cBhvr>
                                      <p:tavLst>
                                        <p:tav tm="0">
                                          <p:val>
                                            <p:fltVal val="0"/>
                                          </p:val>
                                        </p:tav>
                                        <p:tav tm="100000">
                                          <p:val>
                                            <p:strVal val="#ppt_w"/>
                                          </p:val>
                                        </p:tav>
                                      </p:tavLst>
                                    </p:anim>
                                    <p:anim calcmode="lin" valueType="num">
                                      <p:cBhvr>
                                        <p:cTn id="54" dur="1000" fill="hold"/>
                                        <p:tgtEl>
                                          <p:spTgt spid="4"/>
                                        </p:tgtEl>
                                        <p:attrNameLst>
                                          <p:attrName>ppt_h</p:attrName>
                                        </p:attrNameLst>
                                      </p:cBhvr>
                                      <p:tavLst>
                                        <p:tav tm="0">
                                          <p:val>
                                            <p:fltVal val="0"/>
                                          </p:val>
                                        </p:tav>
                                        <p:tav tm="100000">
                                          <p:val>
                                            <p:strVal val="#ppt_h"/>
                                          </p:val>
                                        </p:tav>
                                      </p:tavLst>
                                    </p:anim>
                                    <p:anim calcmode="lin" valueType="num">
                                      <p:cBhvr>
                                        <p:cTn id="55" dur="1000" fill="hold"/>
                                        <p:tgtEl>
                                          <p:spTgt spid="4"/>
                                        </p:tgtEl>
                                        <p:attrNameLst>
                                          <p:attrName>style.rotation</p:attrName>
                                        </p:attrNameLst>
                                      </p:cBhvr>
                                      <p:tavLst>
                                        <p:tav tm="0">
                                          <p:val>
                                            <p:fltVal val="90"/>
                                          </p:val>
                                        </p:tav>
                                        <p:tav tm="100000">
                                          <p:val>
                                            <p:fltVal val="0"/>
                                          </p:val>
                                        </p:tav>
                                      </p:tavLst>
                                    </p:anim>
                                    <p:animEffect transition="in" filter="fade">
                                      <p:cBhvr>
                                        <p:cTn id="56" dur="1000"/>
                                        <p:tgtEl>
                                          <p:spTgt spid="4"/>
                                        </p:tgtEl>
                                      </p:cBhvr>
                                    </p:animEffect>
                                  </p:childTnLst>
                                </p:cTn>
                              </p:par>
                              <p:par>
                                <p:cTn id="57" presetID="31" presetClass="entr" presetSubtype="0" fill="hold" nodeType="withEffect">
                                  <p:stCondLst>
                                    <p:cond delay="0"/>
                                  </p:stCondLst>
                                  <p:childTnLst>
                                    <p:set>
                                      <p:cBhvr>
                                        <p:cTn id="58" dur="1" fill="hold">
                                          <p:stCondLst>
                                            <p:cond delay="0"/>
                                          </p:stCondLst>
                                        </p:cTn>
                                        <p:tgtEl>
                                          <p:spTgt spid="3074"/>
                                        </p:tgtEl>
                                        <p:attrNameLst>
                                          <p:attrName>style.visibility</p:attrName>
                                        </p:attrNameLst>
                                      </p:cBhvr>
                                      <p:to>
                                        <p:strVal val="visible"/>
                                      </p:to>
                                    </p:set>
                                    <p:anim calcmode="lin" valueType="num">
                                      <p:cBhvr>
                                        <p:cTn id="59" dur="1000" fill="hold"/>
                                        <p:tgtEl>
                                          <p:spTgt spid="3074"/>
                                        </p:tgtEl>
                                        <p:attrNameLst>
                                          <p:attrName>ppt_w</p:attrName>
                                        </p:attrNameLst>
                                      </p:cBhvr>
                                      <p:tavLst>
                                        <p:tav tm="0">
                                          <p:val>
                                            <p:fltVal val="0"/>
                                          </p:val>
                                        </p:tav>
                                        <p:tav tm="100000">
                                          <p:val>
                                            <p:strVal val="#ppt_w"/>
                                          </p:val>
                                        </p:tav>
                                      </p:tavLst>
                                    </p:anim>
                                    <p:anim calcmode="lin" valueType="num">
                                      <p:cBhvr>
                                        <p:cTn id="60" dur="1000" fill="hold"/>
                                        <p:tgtEl>
                                          <p:spTgt spid="3074"/>
                                        </p:tgtEl>
                                        <p:attrNameLst>
                                          <p:attrName>ppt_h</p:attrName>
                                        </p:attrNameLst>
                                      </p:cBhvr>
                                      <p:tavLst>
                                        <p:tav tm="0">
                                          <p:val>
                                            <p:fltVal val="0"/>
                                          </p:val>
                                        </p:tav>
                                        <p:tav tm="100000">
                                          <p:val>
                                            <p:strVal val="#ppt_h"/>
                                          </p:val>
                                        </p:tav>
                                      </p:tavLst>
                                    </p:anim>
                                    <p:anim calcmode="lin" valueType="num">
                                      <p:cBhvr>
                                        <p:cTn id="61" dur="1000" fill="hold"/>
                                        <p:tgtEl>
                                          <p:spTgt spid="3074"/>
                                        </p:tgtEl>
                                        <p:attrNameLst>
                                          <p:attrName>style.rotation</p:attrName>
                                        </p:attrNameLst>
                                      </p:cBhvr>
                                      <p:tavLst>
                                        <p:tav tm="0">
                                          <p:val>
                                            <p:fltVal val="90"/>
                                          </p:val>
                                        </p:tav>
                                        <p:tav tm="100000">
                                          <p:val>
                                            <p:fltVal val="0"/>
                                          </p:val>
                                        </p:tav>
                                      </p:tavLst>
                                    </p:anim>
                                    <p:animEffect transition="in" filter="fade">
                                      <p:cBhvr>
                                        <p:cTn id="62"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619673" y="274638"/>
            <a:ext cx="5904656" cy="947267"/>
          </a:xfrm>
          <a:blipFill>
            <a:blip r:embed="rId2"/>
            <a:tile tx="0" ty="0" sx="100000" sy="100000" flip="none" algn="tl"/>
          </a:blipFill>
        </p:spPr>
        <p:txBody>
          <a:bodyPr/>
          <a:lstStyle/>
          <a:p>
            <a:pPr algn="l"/>
            <a:r>
              <a:rPr lang="es-CO" b="1" i="1" u="sng" dirty="0" smtClean="0">
                <a:latin typeface="Agency FB" pitchFamily="34" charset="0"/>
              </a:rPr>
              <a:t>La </a:t>
            </a:r>
            <a:r>
              <a:rPr lang="es-CO" b="1" i="1" u="sng" dirty="0">
                <a:latin typeface="Agency FB" pitchFamily="34" charset="0"/>
              </a:rPr>
              <a:t>redención del hombre</a:t>
            </a:r>
          </a:p>
        </p:txBody>
      </p:sp>
      <p:sp>
        <p:nvSpPr>
          <p:cNvPr id="3" name="2 Marcador de contenido"/>
          <p:cNvSpPr>
            <a:spLocks noGrp="1"/>
          </p:cNvSpPr>
          <p:nvPr>
            <p:ph idx="1"/>
          </p:nvPr>
        </p:nvSpPr>
        <p:spPr>
          <a:xfrm>
            <a:off x="0" y="1600200"/>
            <a:ext cx="9144000" cy="4781128"/>
          </a:xfrm>
          <a:solidFill>
            <a:schemeClr val="tx1"/>
          </a:solidFill>
        </p:spPr>
        <p:txBody>
          <a:bodyPr>
            <a:normAutofit lnSpcReduction="10000"/>
          </a:bodyPr>
          <a:lstStyle/>
          <a:p>
            <a:pPr algn="ctr"/>
            <a:r>
              <a:rPr lang="es-CO" sz="3600" b="1" u="sng" dirty="0" smtClean="0">
                <a:solidFill>
                  <a:schemeClr val="bg1"/>
                </a:solidFill>
              </a:rPr>
              <a:t>Juan </a:t>
            </a:r>
            <a:r>
              <a:rPr lang="es-CO" sz="3600" b="1" u="sng" dirty="0">
                <a:solidFill>
                  <a:schemeClr val="bg1"/>
                </a:solidFill>
              </a:rPr>
              <a:t>19:28-30</a:t>
            </a:r>
            <a:r>
              <a:rPr lang="es-CO" u="sng" dirty="0" smtClean="0">
                <a:solidFill>
                  <a:schemeClr val="bg1"/>
                </a:solidFill>
              </a:rPr>
              <a:t>.</a:t>
            </a:r>
            <a:r>
              <a:rPr lang="es-CO" b="1" baseline="30000" dirty="0">
                <a:solidFill>
                  <a:schemeClr val="bg1"/>
                </a:solidFill>
              </a:rPr>
              <a:t> </a:t>
            </a:r>
            <a:r>
              <a:rPr lang="es-CO" dirty="0" smtClean="0">
                <a:solidFill>
                  <a:schemeClr val="bg1"/>
                </a:solidFill>
              </a:rPr>
              <a:t>Después </a:t>
            </a:r>
            <a:r>
              <a:rPr lang="es-CO" dirty="0">
                <a:solidFill>
                  <a:schemeClr val="bg1"/>
                </a:solidFill>
              </a:rPr>
              <a:t>de esto, sabiendo Jesús que ya todo estaba consumado, dijo, para que la Escritura se cumpliese: Tengo sed. </a:t>
            </a:r>
          </a:p>
          <a:p>
            <a:endParaRPr lang="es-CO" b="1" baseline="30000" dirty="0" smtClean="0">
              <a:solidFill>
                <a:schemeClr val="bg1"/>
              </a:solidFill>
            </a:endParaRPr>
          </a:p>
          <a:p>
            <a:pPr algn="ctr"/>
            <a:r>
              <a:rPr lang="es-CO" b="1" baseline="30000" dirty="0" smtClean="0">
                <a:solidFill>
                  <a:schemeClr val="bg1"/>
                </a:solidFill>
              </a:rPr>
              <a:t>29 </a:t>
            </a:r>
            <a:r>
              <a:rPr lang="es-CO" dirty="0">
                <a:solidFill>
                  <a:schemeClr val="bg1"/>
                </a:solidFill>
              </a:rPr>
              <a:t>Y estaba allí una vasija llena de vinagre; entonces ellos empaparon en vinagre una esponja, y poniéndola en un hisopo, se la acercaron a la boca. </a:t>
            </a:r>
            <a:r>
              <a:rPr lang="es-CO" b="1" baseline="30000" dirty="0" smtClean="0">
                <a:solidFill>
                  <a:schemeClr val="bg1"/>
                </a:solidFill>
              </a:rPr>
              <a:t>30 </a:t>
            </a:r>
            <a:r>
              <a:rPr lang="es-CO" dirty="0">
                <a:solidFill>
                  <a:schemeClr val="bg1"/>
                </a:solidFill>
              </a:rPr>
              <a:t>Cuando Jesús hubo tomado el vinagre, dijo: Consumado es. Y habiendo inclinado la cabeza, entregó el espíritu.</a:t>
            </a:r>
            <a:r>
              <a:rPr lang="es-CO" dirty="0" smtClean="0">
                <a:solidFill>
                  <a:schemeClr val="bg1"/>
                </a:solidFill>
              </a:rPr>
              <a:t> </a:t>
            </a:r>
            <a:endParaRPr lang="es-CO" dirty="0">
              <a:solidFill>
                <a:schemeClr val="bg1"/>
              </a:solidFill>
            </a:endParaRPr>
          </a:p>
        </p:txBody>
      </p:sp>
      <p:sp>
        <p:nvSpPr>
          <p:cNvPr id="4" name="3 Elipse"/>
          <p:cNvSpPr/>
          <p:nvPr/>
        </p:nvSpPr>
        <p:spPr>
          <a:xfrm>
            <a:off x="514400" y="307504"/>
            <a:ext cx="914400" cy="9144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i="1" dirty="0">
                <a:solidFill>
                  <a:srgbClr val="002060"/>
                </a:solidFill>
              </a:rPr>
              <a:t>4</a:t>
            </a:r>
          </a:p>
        </p:txBody>
      </p:sp>
      <p:pic>
        <p:nvPicPr>
          <p:cNvPr id="1026" name="Picture 2" descr="http://www.aplicaciones.info/religion/ima/rema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1" y="100779"/>
            <a:ext cx="1379825" cy="112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3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randombar(horizontal)">
                                      <p:cBhvr>
                                        <p:cTn id="15" dur="5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0" dur="500"/>
                                        <p:tgtEl>
                                          <p:spTgt spid="3">
                                            <p:txEl>
                                              <p:pRg st="0" end="0"/>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9144000" cy="6048672"/>
          </a:xfrm>
          <a:solidFill>
            <a:schemeClr val="tx1"/>
          </a:solidFill>
        </p:spPr>
        <p:txBody>
          <a:bodyPr>
            <a:normAutofit fontScale="92500" lnSpcReduction="20000"/>
          </a:bodyPr>
          <a:lstStyle/>
          <a:p>
            <a:pPr marL="0" indent="0" algn="ctr">
              <a:buNone/>
            </a:pPr>
            <a:r>
              <a:rPr lang="es-CO" sz="3400" b="1" u="sng" dirty="0">
                <a:solidFill>
                  <a:schemeClr val="bg1"/>
                </a:solidFill>
              </a:rPr>
              <a:t>Apoc.5:9-13</a:t>
            </a:r>
            <a:r>
              <a:rPr lang="es-CO" sz="3400" b="1" u="sng" dirty="0" smtClean="0">
                <a:solidFill>
                  <a:schemeClr val="bg1"/>
                </a:solidFill>
              </a:rPr>
              <a:t>.</a:t>
            </a:r>
            <a:r>
              <a:rPr lang="es-CO" dirty="0">
                <a:solidFill>
                  <a:schemeClr val="bg1"/>
                </a:solidFill>
              </a:rPr>
              <a:t> cantaban un nuevo cántico, diciendo: </a:t>
            </a:r>
            <a:r>
              <a:rPr lang="es-CO" dirty="0" smtClean="0">
                <a:solidFill>
                  <a:schemeClr val="bg1"/>
                </a:solidFill>
              </a:rPr>
              <a:t>«</a:t>
            </a:r>
            <a:r>
              <a:rPr lang="es-CO" b="1" i="1" dirty="0" smtClean="0">
                <a:solidFill>
                  <a:schemeClr val="bg1"/>
                </a:solidFill>
                <a:latin typeface="Agency FB" pitchFamily="34" charset="0"/>
              </a:rPr>
              <a:t>Digno </a:t>
            </a:r>
            <a:r>
              <a:rPr lang="es-CO" b="1" i="1" dirty="0">
                <a:solidFill>
                  <a:schemeClr val="bg1"/>
                </a:solidFill>
                <a:latin typeface="Agency FB" pitchFamily="34" charset="0"/>
              </a:rPr>
              <a:t>eres de tomar el libro y de abrir sus sellos; porque tú fuiste inmolado, y con tu sangre nos has redimido para Dios, de todo linaje y lengua y pueblo y </a:t>
            </a:r>
            <a:r>
              <a:rPr lang="es-CO" b="1" i="1" dirty="0" smtClean="0">
                <a:solidFill>
                  <a:schemeClr val="bg1"/>
                </a:solidFill>
                <a:latin typeface="Agency FB" pitchFamily="34" charset="0"/>
              </a:rPr>
              <a:t>nación;</a:t>
            </a:r>
            <a:r>
              <a:rPr lang="es-CO" b="1" i="1" dirty="0">
                <a:solidFill>
                  <a:schemeClr val="bg1"/>
                </a:solidFill>
                <a:latin typeface="Agency FB" pitchFamily="34" charset="0"/>
              </a:rPr>
              <a:t> </a:t>
            </a:r>
            <a:r>
              <a:rPr lang="es-CO" b="1" i="1" baseline="30000" dirty="0" smtClean="0">
                <a:solidFill>
                  <a:schemeClr val="bg1"/>
                </a:solidFill>
                <a:latin typeface="Agency FB" pitchFamily="34" charset="0"/>
              </a:rPr>
              <a:t>10 </a:t>
            </a:r>
            <a:r>
              <a:rPr lang="es-CO" b="1" i="1" dirty="0">
                <a:solidFill>
                  <a:schemeClr val="bg1"/>
                </a:solidFill>
                <a:latin typeface="Agency FB" pitchFamily="34" charset="0"/>
              </a:rPr>
              <a:t>y nos has hecho para nuestro Dios reyes y sacerdotes, y reinaremos sobre la </a:t>
            </a:r>
            <a:r>
              <a:rPr lang="es-CO" b="1" i="1" dirty="0" smtClean="0">
                <a:solidFill>
                  <a:schemeClr val="bg1"/>
                </a:solidFill>
                <a:latin typeface="Agency FB" pitchFamily="34" charset="0"/>
              </a:rPr>
              <a:t>tierra</a:t>
            </a:r>
            <a:r>
              <a:rPr lang="es-CO" dirty="0" smtClean="0">
                <a:solidFill>
                  <a:schemeClr val="bg1"/>
                </a:solidFill>
              </a:rPr>
              <a:t>».</a:t>
            </a:r>
          </a:p>
          <a:p>
            <a:pPr marL="0" indent="0" algn="ctr">
              <a:buNone/>
            </a:pPr>
            <a:r>
              <a:rPr lang="es-CO" dirty="0" smtClean="0">
                <a:solidFill>
                  <a:schemeClr val="bg1"/>
                </a:solidFill>
              </a:rPr>
              <a:t> </a:t>
            </a:r>
            <a:r>
              <a:rPr lang="es-CO" b="1" baseline="30000" dirty="0" smtClean="0">
                <a:solidFill>
                  <a:schemeClr val="bg1"/>
                </a:solidFill>
              </a:rPr>
              <a:t>11 </a:t>
            </a:r>
            <a:r>
              <a:rPr lang="es-CO" dirty="0">
                <a:solidFill>
                  <a:schemeClr val="bg1"/>
                </a:solidFill>
              </a:rPr>
              <a:t>Y miré, y oí la voz de muchos ángeles alrededor del trono, y de los seres vivientes, y de los ancianos; y su número era millones de millones, </a:t>
            </a:r>
            <a:r>
              <a:rPr lang="es-CO" b="1" baseline="30000" dirty="0" smtClean="0">
                <a:solidFill>
                  <a:schemeClr val="bg1"/>
                </a:solidFill>
              </a:rPr>
              <a:t>12 </a:t>
            </a:r>
            <a:r>
              <a:rPr lang="es-CO" dirty="0">
                <a:solidFill>
                  <a:schemeClr val="bg1"/>
                </a:solidFill>
              </a:rPr>
              <a:t>que decían a gran voz: </a:t>
            </a:r>
            <a:r>
              <a:rPr lang="es-CO" dirty="0" smtClean="0">
                <a:solidFill>
                  <a:schemeClr val="bg1"/>
                </a:solidFill>
              </a:rPr>
              <a:t>«</a:t>
            </a:r>
            <a:r>
              <a:rPr lang="es-CO" b="1" i="1" dirty="0" smtClean="0">
                <a:solidFill>
                  <a:schemeClr val="bg1"/>
                </a:solidFill>
                <a:latin typeface="Agency FB" pitchFamily="34" charset="0"/>
              </a:rPr>
              <a:t>El </a:t>
            </a:r>
            <a:r>
              <a:rPr lang="es-CO" b="1" i="1" dirty="0">
                <a:solidFill>
                  <a:schemeClr val="bg1"/>
                </a:solidFill>
                <a:latin typeface="Agency FB" pitchFamily="34" charset="0"/>
              </a:rPr>
              <a:t>Cordero que fue inmolado es digno de tomar el poder, las riquezas, la sabiduría, la fortaleza, la honra, la gloria y la </a:t>
            </a:r>
            <a:r>
              <a:rPr lang="es-CO" b="1" i="1" dirty="0" smtClean="0">
                <a:solidFill>
                  <a:schemeClr val="bg1"/>
                </a:solidFill>
                <a:latin typeface="Agency FB" pitchFamily="34" charset="0"/>
              </a:rPr>
              <a:t>alabanza</a:t>
            </a:r>
            <a:r>
              <a:rPr lang="es-CO" dirty="0" smtClean="0">
                <a:solidFill>
                  <a:schemeClr val="bg1"/>
                </a:solidFill>
              </a:rPr>
              <a:t>». </a:t>
            </a:r>
          </a:p>
          <a:p>
            <a:pPr marL="0" indent="0" algn="ctr">
              <a:buNone/>
            </a:pPr>
            <a:r>
              <a:rPr lang="es-CO" b="1" baseline="30000" dirty="0" smtClean="0">
                <a:solidFill>
                  <a:schemeClr val="bg1"/>
                </a:solidFill>
              </a:rPr>
              <a:t>13 </a:t>
            </a:r>
            <a:r>
              <a:rPr lang="es-CO" dirty="0">
                <a:solidFill>
                  <a:schemeClr val="bg1"/>
                </a:solidFill>
              </a:rPr>
              <a:t>Y a todo lo creado que está en el cielo, y sobre la tierra, y debajo de la tierra, y en el mar, y a todas las cosas que en ellos hay, oí decir: </a:t>
            </a:r>
            <a:r>
              <a:rPr lang="es-CO" dirty="0" smtClean="0">
                <a:solidFill>
                  <a:schemeClr val="bg1"/>
                </a:solidFill>
              </a:rPr>
              <a:t>«</a:t>
            </a:r>
            <a:r>
              <a:rPr lang="es-CO" b="1" i="1" dirty="0" smtClean="0">
                <a:solidFill>
                  <a:schemeClr val="bg1"/>
                </a:solidFill>
                <a:latin typeface="Agency FB" pitchFamily="34" charset="0"/>
              </a:rPr>
              <a:t>Al </a:t>
            </a:r>
            <a:r>
              <a:rPr lang="es-CO" b="1" i="1" dirty="0">
                <a:solidFill>
                  <a:schemeClr val="bg1"/>
                </a:solidFill>
                <a:latin typeface="Agency FB" pitchFamily="34" charset="0"/>
              </a:rPr>
              <a:t>que está sentado en el trono, y al Cordero, sea la alabanza, la honra, la gloria y el poder, por los siglos de los </a:t>
            </a:r>
            <a:r>
              <a:rPr lang="es-CO" b="1" i="1" dirty="0" smtClean="0">
                <a:solidFill>
                  <a:schemeClr val="bg1"/>
                </a:solidFill>
                <a:latin typeface="Agency FB" pitchFamily="34" charset="0"/>
              </a:rPr>
              <a:t>siglos</a:t>
            </a:r>
            <a:r>
              <a:rPr lang="es-CO" dirty="0" smtClean="0">
                <a:solidFill>
                  <a:schemeClr val="bg1"/>
                </a:solidFill>
              </a:rPr>
              <a:t>». </a:t>
            </a:r>
            <a:endParaRPr lang="es-CO" dirty="0">
              <a:solidFill>
                <a:schemeClr val="bg1"/>
              </a:solidFill>
            </a:endParaRPr>
          </a:p>
          <a:p>
            <a:endParaRPr lang="es-CO" dirty="0"/>
          </a:p>
        </p:txBody>
      </p:sp>
    </p:spTree>
    <p:extLst>
      <p:ext uri="{BB962C8B-B14F-4D97-AF65-F5344CB8AC3E}">
        <p14:creationId xmlns:p14="http://schemas.microsoft.com/office/powerpoint/2010/main" val="226706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heel(1)">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60000"/>
              <a:lumOff val="40000"/>
            </a:schemeClr>
          </a:solidFill>
        </p:spPr>
        <p:txBody>
          <a:bodyPr>
            <a:normAutofit fontScale="90000"/>
          </a:bodyPr>
          <a:lstStyle/>
          <a:p>
            <a:r>
              <a:rPr lang="es-CO" b="1" i="1" dirty="0" smtClean="0">
                <a:latin typeface="Agency FB" pitchFamily="34" charset="0"/>
              </a:rPr>
              <a:t>¿Qué podemos aprender de lo que motiva la alabanza en el cielo?</a:t>
            </a:r>
            <a:endParaRPr lang="es-CO" b="1" i="1" dirty="0">
              <a:latin typeface="Agency FB" pitchFamily="34" charset="0"/>
            </a:endParaRPr>
          </a:p>
        </p:txBody>
      </p:sp>
      <p:sp>
        <p:nvSpPr>
          <p:cNvPr id="4" name="3 Flecha derecha"/>
          <p:cNvSpPr/>
          <p:nvPr/>
        </p:nvSpPr>
        <p:spPr>
          <a:xfrm>
            <a:off x="462902" y="5163154"/>
            <a:ext cx="6696744" cy="1512168"/>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t>3). Que nos constituye «reyes y sacerdotes» para reinar con Él por la eternidad. Amen.</a:t>
            </a:r>
          </a:p>
        </p:txBody>
      </p:sp>
      <p:sp>
        <p:nvSpPr>
          <p:cNvPr id="5" name="4 Flecha derecha"/>
          <p:cNvSpPr/>
          <p:nvPr/>
        </p:nvSpPr>
        <p:spPr>
          <a:xfrm>
            <a:off x="395536" y="3501008"/>
            <a:ext cx="6840760" cy="1656184"/>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t>2). Que Dios no se reservó nada para si con el fin de redimir aquello que fue creado a su imagen y semejanza.</a:t>
            </a:r>
          </a:p>
        </p:txBody>
      </p:sp>
      <p:sp>
        <p:nvSpPr>
          <p:cNvPr id="8" name="7 Flecha derecha"/>
          <p:cNvSpPr/>
          <p:nvPr/>
        </p:nvSpPr>
        <p:spPr>
          <a:xfrm>
            <a:off x="395536" y="1844824"/>
            <a:ext cx="6840760" cy="1656184"/>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t>1). Que los ángeles expresan su gratitud a Dios por la salvación que nos ofrece a tan alto costo, la vida de su Hijo.</a:t>
            </a:r>
          </a:p>
        </p:txBody>
      </p:sp>
      <p:pic>
        <p:nvPicPr>
          <p:cNvPr id="9" name="Picture 2" descr="http://www.aplicaciones.info/religion/ima/rema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1816" y="1844824"/>
            <a:ext cx="1852184" cy="165618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3.bp.blogspot.com/-7WQPKVP0BAk/UL3T-HDwwcI/AAAAAAAAFGQ/dfD0SD7oadk/s320/Dios+creo+a+Adan+del+polvo+de+la+tier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1816" y="3645024"/>
            <a:ext cx="1852184" cy="1512168"/>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6" descr="data:image/jpeg;base64,/9j/4AAQSkZJRgABAQAAAQABAAD/2wCEAAkGBhMSERUUExQVFRUUGBQYFxcYFxcWFhcXFhcWGBgZGBgXHScfGBkmGRcUHy8hIycqLCwsFR4xNTAqNSYrLCkBCQoKDgwOGg8PGiwkHyQvLCwsKSo0LCwsLCw0LCwpLCwsKSkpKSwsLCwsKSkpKSosKSwsLC0pLCwsKSwsLCksLP/AABEIAKAAoAMBIgACEQEDEQH/xAAaAAACAwEBAAAAAAAAAAAAAAAEBQECAwAG/8QAOhAAAgEDAgMGBAQFAwUBAAAAAQIRAAMhEjEEQVEFEyJhcYEyQpGhBlKxwSMzYtHwFcLhQ1NykvEU/8QAGgEAAgMBAQAAAAAAAAAAAAAAAwUAAgQGAf/EACsRAAICAQQCAgECBwEAAAAAAAECAAMRBBIhMQUTQVEiYaEUMkJSgZHwI//aAAwDAQACEQMRAD8ADC1JqYzUxXR4iLMirRXVIqYkzIqDUkVMVMSZlYritW01MV7PMzM71EV1y6o+JgCepqQBXmQeAZOZU1E1eKgipiTMrXf81YiuFTE9zKGoq+moqYkzK1UirxURVZbMrFQwq1QamJMwmM1ld4tQ4QnxHYeR2J6TWwpLxFsKxLXB3neElYJAUZGRGdsbb0HVXmlQwHzCUVe0kfQjmpFZ8NeDrOxxI6Hp5itRWlGDjcJnYFTgyKtXEV1emVzOmqs4AkmB1NXrznafHszGDpC4np6HqetZdRqFpXJ7miilrTx1L3Oz+8d2Z1B1LCsSMHc+tH9lIVVlJBhjHpyNIhaQbt9zWgJQhrTGZ2JkHyjpSGi4pb7CY3trD17AJ6apK1hwXEi4gYY3kdDREfpXTKwYBhERBUkGUiuC1Yiur2eSkVFaRVSN/KpmezC/eVBJ9MVWxxCuNS5EkbQQRyIoTjuIVwBCgS0MWYGGTSPCAcA+LrWvZ5TU+gBcr4Qxcbby2c+nKlo1m6/1gcfc3HTAVbz3CiKqa0AqIpjMeZbi+ICIz9APryn3pFY4Z4NwifmJBUlZjLLMqMjJ8qZduL/C8taT6SftQFi+V0G2UXSH1GWGr8usHAGnUDnM+QpJ5axwQojPx6LtLGG9lMQ7AjJA/U00oazwgm3dUyr2wN58Qw3tI+9Fla1+KcvTn9Zl8goW3AlakVMV0UzMXicBSTg+zHe+yAory7DWJGGkiBmYM07rPihg3AdFy2NQbEtpG2cao64YY33TeVoeyvNfYjbx1qI+1+jAO1vwjft5U2zq1bIRB6STmsPw72HevIXCIAGAMgqxI30eWwzTJvxFdYeJjK8haK+4BfU49BUcJ2vxLYV7egzMSHTqCjQyN9q5StdU49YxmP3NCfmTKcBw2jWBga2jy5UVWT3AmANgWJM6VWYLN7/WsuH7UtO2lbgLDdSrI49AxOoe8+VdjTfXpwtDt+U5u2p7ibVHEIauFSRVZplMMmKE7UuhbR6kqo8pkn7KfrRgpf29HcLt/NM9f5fh/wB1ZNYStRxNOmANgzE1sliAPFJiARM+lRYvG24YiIIDDqrYM/5yr0/4TscA1g993bP4mbWIYADEHBiOlJO2uFtAkWRAYLGSYLuukT1gMa5OrVE27cHgzon0/wD55Jjc/wB/tWaX1LFeaxPqcx67VpcYAEnYSfoJpbw15mNtFAGljcuNjU2obFukmAPKuqv1Br2ADJJ/aIKqg4YnoTft1/CiD52A/QAfU16Jfw+CJRUV4XJRXggAYDgjl0rzX4is6ghzg7+eCKK7O/EfGWlUQl5erSHA5SefOub86lr2goeo68UUWogjubrxYZ2nR3qMEvaBCvyS6o2GfA0c4NFV5db0X9X5pDb/ADb/AHg+wr0uqnHiHPrKH45ivyKDfvHzLCuNQTU06MVyAKA7av6bcSF1nTJJAg/FJGdulMKTdrcR/FwTFpc6WQHU2cq3xAqI96x6yz10k/PU16VN9oH+Zha43u3GmItjCa2fWLhm6qkCNOnSPFtoFW7O4xLTMGIUFZOpy7Sp3boxBHhHTlQxvEFVkwdPeBbghzyzEDfYyBXofwx2Glxe+vwwybamNIHO4QMEmMeQ865X3jSkWf8AGdAaveCkUL2oztca33gAA2APhAZQSIIUhnJE9eVYW2e53eWud0wIZ9ICyQo1XAPCPNjVx2rw63ibSBVDEAkkOwkfNyr1lzsizfUAksNwCzMPaTiganWbbPY6nnnMNTpcptU9QG6hU6WBUxMGDI6qRhl8x9qoaU8U54S81ksWtAgqD8urYr06Ec6bx+1dZoNX/EV5Pc5zWaf0vx1KihO1eHVrTaiRp8QIEnUMKIkYJMTRoFA9oXjhRqmNR0Rq6Lg7jmR0FaNSwWpiYLTqTYAIg/0pSolyrMMAgMrHmAQ0yBvg0b2L2ccO2wMr5nk2eXSq2LiRcJKksjwAgRgVe0F3wTEtjIk054Mk203yq/Fvt+v/ABSLQILbSW+I11jlK8L8yh4YXrgsmQka7pG+mfAg82b7CklrtYC7aQBQJ0yFAYgHTkjf3pgbp7q4wJBusTjoPCv2n60q4Lg5up/5D6Lkx02FDsua7UFh8HAhVrWqgL9jJnp+N4cOhX6eRFJEusuDgjEdK9CaR8cym6ZkgQGCt4hvzIiem4II5imPlETaGPcxePZslR1BHSTIFepA2rzF/hjb3V1OSpYk4BiRDRMkKZ/NNNOB7XX4HIVhjOAYMb9Zn6Vn8bcisQfmF11bMox8RoDXTWfejeRHWRH60MO0AZFsd5ESR/LXUY1M8QBTuy5KxliBFKVOxwohF/iAgnEn4QSBqPTPLrXnXYlizavC2xCB+8bxAmclZDDY4om/cLBpOvWCCf8ApNEEC2Sphxjy9aHvt9BIG2oKSTBKgSc71z+q1XvbA6Ec6egUjnswS5czJz1r0fG3iLD20YqTK42gYz7CvOMnkYzyP60St8kSTyE+2x9CBB8xS+6reQfqba7Nuf1im52bcAgFfuP2p32ZxnFJAW6BjcqGjlgHnQ5cHYg1K3Y8qjpvGCJ6rbORMe0EdmZrlw3WPzHHKAI6eVeptCFAO8D9KQ8JZUvLsqhc6SwBJ5SDypnc7ZtD51J6L4v0xTrxyitSzEARTrWNjbVELuXAASdhXneNu6iZgFjJJDEKNtQKZAUTNX4ztU3NgQu8fNAME+UY3xQ11SsiIY/GRqQjcFBEAq4KsfSg67Vi07E6h9Jp/WNzdzThob4pABUAEE2rYbUyjUTKDWPpJ8qbdmNPDrEfCRgyJzz96Q8LxIVixiRDCSd0cNpA2YkSM9aednvpW4oOoI7wQoQEHxCB0hqH49wtpB+p7rEynEWvxBYASMAAAHbApnwHBaASfiPvHl5+dAAK2hRGSAwKiVIOIMnUpG48hTs1q8dWrEtjqA1thAA+5ozxnpnrt5Um4jJYkMACsDUt3wgjUQsgFfEIH9R6U2vHBifbfyjfPTBzSC4wP5eZwpQyxgnT1jBHntQ/Kv8Akq/5hNAmFZpZrU21YaRpOktr1Eq0qSEYxGvSdIEiDULZzGAJGDJA+IDIHIGTIGTzrSzaBLIe68QA1OrEjkAoEzHhMqJE1aYmcRIbqCuCPWZpMuD+MYMcczG1bUQStqfCZYao8BkQMeuNyKtMgBmLQFEbAaVI2mZBJyZq1u2WOAx6hBO/VyIom9wxQDUVkz4detwOp0iAPf2r0sucEzz8sZAg7/r/AJy9KybAJifLaaIZazdfKPaiwcwS6VYtCmRBQgsmn8qg5XbcGfOuRpII8OTuQNupONutd3Odh+36TUXGjGJc6fFgDVu30qEADIlhycTe9bUgN3Y8cFGBIAGNSsjLJOd8bjpWRtgKSFUFcltUCFyQBzkEfSrsnxEKoyF/h6ynMyD1jYYmPWoUrJysbyyg7HOBicyQMTFA3YhsSwVTjVbIhQNaMhGdRMrImcajmNq0GicLYWT1vPp6eHpzO/LaqWLDMoIV3GRKgODGJj4hgDpXMoBI2I3EEcsYOR6V6dp6Mrk/UkGSMDeY0qqrqUi4NIkEHGSZEUFxhgACIzG3+dKOQb+nWKBvsflickkgNABgYrwdy39MwtsVIMsIzgwYO8eZWd6NFyRpkyQlsiQZ0n+HbSNyUIBbqDQt62PCQR4gpxuDkEQSYyG+1Ws6i0EeC0kkSqE6sr5/NPWihiORKFc8Q6yJu41x4RDRIC4CkmDAjEDlmnRNJeBt/wARdttzvsczGOfrTcmug8auEMTa05cSnGSUMZ6jHn+8dKTXWk7zzJzkkZOZg7T5inN8jSZ22pO48RrJ5FRuDTXo2O3bCiCIddwJGQRgEPCnOrSVI0n5avxgVoYEHCh5aXOAFukHIB2M7EDrV+EGpeUggrOQCDI/t71jqKjBAiQpfKAkANZdWUnQc8+nSkAP5frGhHE5HABAYjyVQzEgx5QZ86vIEkIzbmWcKDmATpEn68qw4fil1aHLWiMaThTk7NjE7E702XhlGwHqQPsTNbqtI9nK4mSy9VODAdcmAtnfYBrhj3J/+VOm4BsBg7cOoyDjddj9qZEHq0ep/Tas3tjp0jEk+3OtQ8cf6mECdZ9LFd67PxNiR8iriMjwxty60MqlbjHYpKqGQtqY/ECCTpkHYnH1pjf44AlEKC4Bu3wW+Uscg3PyrsNyZxQKkAQpKxBhrmoM0HUx0j4jJ+prFcFRtiHM01EsNzDE5zpHPYAZGlgJg6QMbnf8wirMpzE+EgjYqFONjvgrtnG1DDOwgcgNh1+9HvblQwAJWcESDIjI51nbjEOBmRZ4mAZcgHOq5aDhiANWVJZcRy51r3LXCCGt3DEAIyz1jS2lvtQj2YhgPDPhcqxMJ+VScZxGqKkKjGCF1D5SY5fKVJ1b7xPKptz/ACyZPzLXrbLhgynzBWfSd/agbtnVtAInB5jfnzmaNyo06mCjTIJ1qAFacCGAnTiPWheIvhBNwgDBgCWMiYAwAeWdqsox3Kn9J3DcCDqZoFu2JuHYM0HTbHPUxx5DNQUznSWY62YIQdRLQASdoI+3SpN1206hoVM27YLYJwbjOPiJxJOTIAETVGvhQXc43JM84otalmzKMcCN+CtAAtzMfQYonVQ9k+EDyFXJrq6QFQCILCWYmdxNsspGxwfpn9KTdo3yglcktAnaMTj3p43wn0P6Um4ux3ikAiQNSjkxx4QeRI29KVeQxgRloxyQYd2ZeDTEYgMAZAPUHmKMv2ZyImIOqdJGdx1E4NJvw5aKlyQeQyIyJMQfI0+rnLPxbiN1GRiKuI4UNgqWHwjUYug8whMyJ9RQ1i0yfyr7Wxg6XBgKepA0kyI2FN+JGJPKfbkc8qDnEjIAjaVkzMkDM9Jo9drDkGBesfMhO1OIx4+H5jI2PnA3NZXOLdwdd2ZGRbQJn8rNho9Kup1baTgDrt+aDk9DWV3iGBxjEHb2mNx60ZrXbgmDFarziW06RGEUZ0CSpMb5Ez6msLl8nAkLuBJqh/z/ADrUqKrtlpa0tM+FfFJf9TAwqj1J5yOf9qP4Hj1d2QYYZ3kEYyp3NeW0vt3EcS1di7sQm5w0SVEho1LAkiZOljsaEuJOBBE5RsgMZXY/E4kZzE0yms7wB3ExP3EVmRiIV1B6im9wf9LgZwrnSAcADUp+bczFd/8AmCNIAUjMkl3kEAwT8IOTnG1G8N2e1w+BcCJPyiNhjc84E9TUcTwa21/mLqA+FRM+Uhjn1Ao3sGcQe04gLDptPucyNR5mge1ci2u+olv/AFGBHqftR8VPdglcDUJAPQMRJ/SttQ5mV+oz4dCqKp3CqD6gCtGNSagia6JTgAROVyZtHLrS23ayQM8ioI1BvFMA4YYJOR8QpmRQt7gwxn6+cbT/AHpbqqvYvHYm+hwh5ncOeQIMiYJ7t8/0vE+xNF99BhpU9GBU/Q7+1Bi0YEuvKVugQTETrypxESRttUy9oCVuWlMnBLW4G5gyjGc8sUgsqIOGjRHB6hNy4VhgAYIMEA/rI+tc/b7sf5gnoQAf2+1DLxQP/bmJgroMjdZtlQWjIxWjokGUMDTJW4GADRBh0MjlgyOdC2DsiW3GTxHHs3x27dzzl0ceauC0Gld0eZO0E77bGME8qOexbWRBRgYIa2AQd4JRiAfUZkUK6+TexB233jFERQvUoxJ7g2Ksq+0/vWoQH8w9VA/3VZbS9RnrH96NulMRMnDFFhhkQDtvMD6nnR3ZNvVcDAGFBM7SSI0+dMCqxlljeCykYnMSep+taKQBAa3G8DWcdfCh3rTbrmav1wVemVX3zaapcYAZrjGcsY3C2n++sr0NUuJ1DbgHVcRBnYxbBJHo1LQMTXmZ8T2o5QIcIPlkKnWSBEnmZmhHRolgQvoYPpt9qLHFx8JRTBzbSWkNCjvHkwRJlfpWd+SxlGLHVm4S7wSInkCAN4+ajVj4UQbc9mDZI8IAHU+8R7git+DtAtIkgGS35mG30+01Y8Gzmbjew5yZPoJJMAUYiRgYHQU209Bzl/8AUw22jpZNca7TUxTQtMe2ETXLVZqwrOTDgS/dioThAuU1IT+QlZ9dJg1rbrYxQHIPBhAPqBXbLH4u7fb40XMbZTSfvWNzhRM90oyT4HZZJ3kOGBn1pm4rE0D0VN8Qm9xF/cmIBujIMYYEjYkq+SOR04rK7cubyzeIPlQSW/OdSb4EiYNMm/eqkVU6OsyC5vmKW4lpyhywJPdpuBHJhCYyuxrQPqme7EkMREZEYHjwmPhFMMfpVqqdEp+TLe8/UXtz8dsEkN8J3Gw8Mwn9IqTbOZvgZ1eC3dPixJygECMDamAFWC/tXn8Gv9x/aT3H6iw8Ov5r7CfCAi24/NlnJz6VYcEvK0OZl3ZznyUKI+tMe6qr24q66Wsd5lTa0E0eQEYGlQmPbP3qRaA5Vs4qjVrRFT+UQTMx7MppriKmqmigwZEmaiK4101cGe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www.avanzapormas.com/fotos/coron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5301208"/>
            <a:ext cx="1905000" cy="153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59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wheel(1)">
                                      <p:cBhvr>
                                        <p:cTn id="18" dur="20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nodeType="withEffect">
                                  <p:stCondLst>
                                    <p:cond delay="0"/>
                                  </p:stCondLst>
                                  <p:childTnLst>
                                    <p:set>
                                      <p:cBhvr>
                                        <p:cTn id="27" dur="1" fill="hold">
                                          <p:stCondLst>
                                            <p:cond delay="0"/>
                                          </p:stCondLst>
                                        </p:cTn>
                                        <p:tgtEl>
                                          <p:spTgt spid="2056"/>
                                        </p:tgtEl>
                                        <p:attrNameLst>
                                          <p:attrName>style.visibility</p:attrName>
                                        </p:attrNameLst>
                                      </p:cBhvr>
                                      <p:to>
                                        <p:strVal val="visible"/>
                                      </p:to>
                                    </p:set>
                                    <p:anim calcmode="lin" valueType="num">
                                      <p:cBhvr>
                                        <p:cTn id="28" dur="500" fill="hold"/>
                                        <p:tgtEl>
                                          <p:spTgt spid="2056"/>
                                        </p:tgtEl>
                                        <p:attrNameLst>
                                          <p:attrName>ppt_w</p:attrName>
                                        </p:attrNameLst>
                                      </p:cBhvr>
                                      <p:tavLst>
                                        <p:tav tm="0">
                                          <p:val>
                                            <p:fltVal val="0"/>
                                          </p:val>
                                        </p:tav>
                                        <p:tav tm="100000">
                                          <p:val>
                                            <p:strVal val="#ppt_w"/>
                                          </p:val>
                                        </p:tav>
                                      </p:tavLst>
                                    </p:anim>
                                    <p:anim calcmode="lin" valueType="num">
                                      <p:cBhvr>
                                        <p:cTn id="29" dur="500" fill="hold"/>
                                        <p:tgtEl>
                                          <p:spTgt spid="2056"/>
                                        </p:tgtEl>
                                        <p:attrNameLst>
                                          <p:attrName>ppt_h</p:attrName>
                                        </p:attrNameLst>
                                      </p:cBhvr>
                                      <p:tavLst>
                                        <p:tav tm="0">
                                          <p:val>
                                            <p:fltVal val="0"/>
                                          </p:val>
                                        </p:tav>
                                        <p:tav tm="100000">
                                          <p:val>
                                            <p:strVal val="#ppt_h"/>
                                          </p:val>
                                        </p:tav>
                                      </p:tavLst>
                                    </p:anim>
                                    <p:animEffect transition="in" filter="fade">
                                      <p:cBhvr>
                                        <p:cTn id="30" dur="5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274638"/>
            <a:ext cx="5976664" cy="1143000"/>
          </a:xfrm>
          <a:blipFill>
            <a:blip r:embed="rId2"/>
            <a:tile tx="0" ty="0" sx="100000" sy="100000" flip="none" algn="tl"/>
          </a:blipFill>
        </p:spPr>
        <p:txBody>
          <a:bodyPr>
            <a:normAutofit/>
          </a:bodyPr>
          <a:lstStyle/>
          <a:p>
            <a:pPr algn="l"/>
            <a:r>
              <a:rPr lang="es-CO" sz="3600" b="1" i="1" u="sng" dirty="0">
                <a:latin typeface="Agency FB" pitchFamily="34" charset="0"/>
              </a:rPr>
              <a:t>C</a:t>
            </a:r>
            <a:r>
              <a:rPr lang="es-CO" sz="3600" b="1" i="1" u="sng" dirty="0" smtClean="0">
                <a:latin typeface="Agency FB" pitchFamily="34" charset="0"/>
              </a:rPr>
              <a:t>uando </a:t>
            </a:r>
            <a:r>
              <a:rPr lang="es-CO" sz="3600" b="1" i="1" u="sng" dirty="0">
                <a:latin typeface="Agency FB" pitchFamily="34" charset="0"/>
              </a:rPr>
              <a:t>termine el tiempo de gracia</a:t>
            </a:r>
          </a:p>
        </p:txBody>
      </p:sp>
      <p:sp>
        <p:nvSpPr>
          <p:cNvPr id="3" name="2 Marcador de contenido"/>
          <p:cNvSpPr>
            <a:spLocks noGrp="1"/>
          </p:cNvSpPr>
          <p:nvPr>
            <p:ph idx="1"/>
          </p:nvPr>
        </p:nvSpPr>
        <p:spPr>
          <a:xfrm>
            <a:off x="179512" y="1600200"/>
            <a:ext cx="8712968" cy="4925144"/>
          </a:xfrm>
          <a:solidFill>
            <a:schemeClr val="accent5">
              <a:lumMod val="40000"/>
              <a:lumOff val="60000"/>
            </a:schemeClr>
          </a:solidFill>
        </p:spPr>
        <p:txBody>
          <a:bodyPr>
            <a:normAutofit fontScale="77500" lnSpcReduction="20000"/>
          </a:bodyPr>
          <a:lstStyle/>
          <a:p>
            <a:pPr marL="0" indent="0" algn="ctr">
              <a:buNone/>
            </a:pPr>
            <a:r>
              <a:rPr lang="es-CO" sz="3400" b="1" dirty="0" smtClean="0">
                <a:solidFill>
                  <a:srgbClr val="FF0000"/>
                </a:solidFill>
              </a:rPr>
              <a:t>Mat.24:14</a:t>
            </a:r>
            <a:r>
              <a:rPr lang="es-CO" dirty="0" smtClean="0"/>
              <a:t>.</a:t>
            </a:r>
          </a:p>
          <a:p>
            <a:pPr marL="0" indent="0" algn="ctr">
              <a:buNone/>
            </a:pPr>
            <a:r>
              <a:rPr lang="es-CO" dirty="0" smtClean="0"/>
              <a:t> </a:t>
            </a:r>
            <a:r>
              <a:rPr lang="es-CO" b="1" baseline="30000" dirty="0" smtClean="0"/>
              <a:t>«</a:t>
            </a:r>
            <a:r>
              <a:rPr lang="es-CO" dirty="0" smtClean="0"/>
              <a:t>Y </a:t>
            </a:r>
            <a:r>
              <a:rPr lang="es-CO" dirty="0"/>
              <a:t>será predicado este evangelio del reino en todo el mundo, para testimonio a todas las naciones; y entonces vendrá el </a:t>
            </a:r>
            <a:r>
              <a:rPr lang="es-CO" dirty="0" smtClean="0"/>
              <a:t>fin»</a:t>
            </a:r>
          </a:p>
          <a:p>
            <a:pPr marL="0" indent="0" algn="ctr">
              <a:buNone/>
            </a:pPr>
            <a:endParaRPr lang="es-CO" dirty="0"/>
          </a:p>
          <a:p>
            <a:pPr marL="0" indent="0" algn="ctr">
              <a:buNone/>
            </a:pPr>
            <a:r>
              <a:rPr lang="es-CO" sz="3400" b="1" dirty="0" smtClean="0">
                <a:solidFill>
                  <a:srgbClr val="FF0000"/>
                </a:solidFill>
              </a:rPr>
              <a:t>Apoc.15:2-4.</a:t>
            </a:r>
            <a:r>
              <a:rPr lang="es-CO" b="1" baseline="30000" dirty="0"/>
              <a:t> </a:t>
            </a:r>
            <a:endParaRPr lang="es-CO" b="1" baseline="30000" dirty="0" smtClean="0"/>
          </a:p>
          <a:p>
            <a:pPr marL="0" indent="0" algn="ctr">
              <a:buNone/>
            </a:pPr>
            <a:r>
              <a:rPr lang="es-CO" dirty="0" smtClean="0"/>
              <a:t>Vi </a:t>
            </a:r>
            <a:r>
              <a:rPr lang="es-CO" dirty="0"/>
              <a:t>también como un mar de vidrio mezclado con fuego; y a los que habían alcanzado la victoria sobre la bestia y su imagen, y su marca y el número de su nombre, en pie sobre el mar de vidrio, con las arpas de Dios</a:t>
            </a:r>
            <a:r>
              <a:rPr lang="es-CO" dirty="0" smtClean="0"/>
              <a:t>. </a:t>
            </a:r>
            <a:r>
              <a:rPr lang="es-CO" b="1" baseline="30000" dirty="0" smtClean="0"/>
              <a:t>3 </a:t>
            </a:r>
            <a:r>
              <a:rPr lang="es-CO" dirty="0"/>
              <a:t>Y cantan el cántico de Moisés siervo de Dios, y el cántico del Cordero, diciendo: </a:t>
            </a:r>
            <a:r>
              <a:rPr lang="es-CO" dirty="0" smtClean="0"/>
              <a:t>«</a:t>
            </a:r>
            <a:r>
              <a:rPr lang="es-CO" b="1" i="1" dirty="0" smtClean="0">
                <a:latin typeface="Agency FB" pitchFamily="34" charset="0"/>
              </a:rPr>
              <a:t>Grandes </a:t>
            </a:r>
            <a:r>
              <a:rPr lang="es-CO" b="1" i="1" dirty="0">
                <a:latin typeface="Agency FB" pitchFamily="34" charset="0"/>
              </a:rPr>
              <a:t>y maravillosas son tus obras, Señor Dios Todopoderoso; justos y verdaderos son tus caminos, </a:t>
            </a:r>
            <a:r>
              <a:rPr lang="es-CO" b="1" i="1" baseline="30000" dirty="0" smtClean="0">
                <a:latin typeface="Agency FB" pitchFamily="34" charset="0"/>
              </a:rPr>
              <a:t>4 </a:t>
            </a:r>
            <a:r>
              <a:rPr lang="es-CO" b="1" i="1" dirty="0">
                <a:latin typeface="Agency FB" pitchFamily="34" charset="0"/>
              </a:rPr>
              <a:t>¿Quién no te temerá, oh Señor, y glorificará tu nombre? pues sólo tú eres santo; por lo cual todas las naciones vendrán y te adorarán, porque tus juicios se han </a:t>
            </a:r>
            <a:r>
              <a:rPr lang="es-CO" b="1" i="1" dirty="0" smtClean="0">
                <a:latin typeface="Agency FB" pitchFamily="34" charset="0"/>
              </a:rPr>
              <a:t>manifestado</a:t>
            </a:r>
            <a:r>
              <a:rPr lang="es-CO" dirty="0" smtClean="0"/>
              <a:t>».  </a:t>
            </a:r>
          </a:p>
        </p:txBody>
      </p:sp>
      <p:sp>
        <p:nvSpPr>
          <p:cNvPr id="4" name="3 Elipse"/>
          <p:cNvSpPr/>
          <p:nvPr/>
        </p:nvSpPr>
        <p:spPr>
          <a:xfrm>
            <a:off x="370384" y="476672"/>
            <a:ext cx="914400" cy="9144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6000" b="1" i="1" dirty="0">
                <a:solidFill>
                  <a:srgbClr val="002060"/>
                </a:solidFill>
              </a:rPr>
              <a:t>5</a:t>
            </a:r>
          </a:p>
        </p:txBody>
      </p:sp>
      <p:pic>
        <p:nvPicPr>
          <p:cNvPr id="3080" name="Picture 8" descr="http://2.bp.blogspot.com/_QhxeWwPr5jQ/S9t4ShmK7aI/AAAAAAAAAEI/EXyeX2CItA4/s1600/extreme-close-up-of-clock-face-showing-almost-midnigh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0"/>
            <a:ext cx="1580208" cy="1484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44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080"/>
                                        </p:tgtEl>
                                        <p:attrNameLst>
                                          <p:attrName>style.visibility</p:attrName>
                                        </p:attrNameLst>
                                      </p:cBhvr>
                                      <p:to>
                                        <p:strVal val="visible"/>
                                      </p:to>
                                    </p:set>
                                    <p:animEffect transition="in" filter="circle(in)">
                                      <p:cBhvr>
                                        <p:cTn id="10" dur="2000"/>
                                        <p:tgtEl>
                                          <p:spTgt spid="3080"/>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wheel(1)">
                                      <p:cBhvr>
                                        <p:cTn id="3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37646" y="260648"/>
            <a:ext cx="8229600" cy="1080120"/>
          </a:xfrm>
          <a:solidFill>
            <a:srgbClr val="FFFF00"/>
          </a:solidFill>
        </p:spPr>
        <p:txBody>
          <a:bodyPr>
            <a:normAutofit fontScale="90000"/>
          </a:bodyPr>
          <a:lstStyle/>
          <a:p>
            <a:r>
              <a:rPr lang="es-CO" b="1" i="1" dirty="0" smtClean="0">
                <a:solidFill>
                  <a:srgbClr val="FF0000"/>
                </a:solidFill>
                <a:latin typeface="Agency FB" pitchFamily="34" charset="0"/>
              </a:rPr>
              <a:t>El quinto motivo de alabanza nos deja al menos tres enseñanzas</a:t>
            </a:r>
            <a:endParaRPr lang="es-CO" b="1" i="1" dirty="0">
              <a:solidFill>
                <a:srgbClr val="FF0000"/>
              </a:solidFill>
              <a:latin typeface="Agency FB" pitchFamily="34" charset="0"/>
            </a:endParaRPr>
          </a:p>
        </p:txBody>
      </p:sp>
      <p:sp>
        <p:nvSpPr>
          <p:cNvPr id="5" name="4 Flecha derecha"/>
          <p:cNvSpPr/>
          <p:nvPr/>
        </p:nvSpPr>
        <p:spPr>
          <a:xfrm>
            <a:off x="611560" y="5157192"/>
            <a:ext cx="6696743" cy="1584176"/>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solidFill>
                  <a:srgbClr val="002060"/>
                </a:solidFill>
              </a:rPr>
              <a:t>3). En el </a:t>
            </a:r>
            <a:r>
              <a:rPr lang="es-CO" sz="2000" b="1" dirty="0" smtClean="0">
                <a:solidFill>
                  <a:srgbClr val="002060"/>
                </a:solidFill>
              </a:rPr>
              <a:t>cielo </a:t>
            </a:r>
            <a:r>
              <a:rPr lang="es-CO" sz="2000" b="1" dirty="0">
                <a:solidFill>
                  <a:srgbClr val="002060"/>
                </a:solidFill>
              </a:rPr>
              <a:t>hay gozo por la respuesta que dieron aquellos que </a:t>
            </a:r>
            <a:r>
              <a:rPr lang="es-CO" sz="2000" b="1" dirty="0" smtClean="0">
                <a:solidFill>
                  <a:srgbClr val="002060"/>
                </a:solidFill>
              </a:rPr>
              <a:t>decidieron acogerse </a:t>
            </a:r>
            <a:r>
              <a:rPr lang="es-CO" sz="2000" b="1" dirty="0">
                <a:solidFill>
                  <a:srgbClr val="002060"/>
                </a:solidFill>
              </a:rPr>
              <a:t>al plan de salvación, y se unen con ellos en alabanza. </a:t>
            </a:r>
          </a:p>
        </p:txBody>
      </p:sp>
      <p:sp>
        <p:nvSpPr>
          <p:cNvPr id="6" name="5 Flecha derecha"/>
          <p:cNvSpPr/>
          <p:nvPr/>
        </p:nvSpPr>
        <p:spPr>
          <a:xfrm>
            <a:off x="537646" y="3573016"/>
            <a:ext cx="6770657" cy="1584176"/>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O" sz="2000" b="1" dirty="0" smtClean="0">
              <a:solidFill>
                <a:srgbClr val="002060"/>
              </a:solidFill>
            </a:endParaRPr>
          </a:p>
          <a:p>
            <a:r>
              <a:rPr lang="es-CO" sz="2000" b="1" dirty="0" smtClean="0">
                <a:solidFill>
                  <a:srgbClr val="002060"/>
                </a:solidFill>
              </a:rPr>
              <a:t>2</a:t>
            </a:r>
            <a:r>
              <a:rPr lang="es-CO" sz="2000" b="1" dirty="0">
                <a:solidFill>
                  <a:srgbClr val="002060"/>
                </a:solidFill>
              </a:rPr>
              <a:t>). Pasado este tiempo de gracía, la </a:t>
            </a:r>
            <a:r>
              <a:rPr lang="es-CO" sz="2000" b="1" dirty="0" smtClean="0">
                <a:solidFill>
                  <a:srgbClr val="002060"/>
                </a:solidFill>
              </a:rPr>
              <a:t>oportunidad </a:t>
            </a:r>
            <a:r>
              <a:rPr lang="es-CO" sz="2000" b="1" dirty="0">
                <a:solidFill>
                  <a:srgbClr val="002060"/>
                </a:solidFill>
              </a:rPr>
              <a:t>para salvarse se serrara para siempre como sucedió en el diluvio.</a:t>
            </a:r>
          </a:p>
          <a:p>
            <a:endParaRPr lang="es-CO" dirty="0"/>
          </a:p>
        </p:txBody>
      </p:sp>
      <p:sp>
        <p:nvSpPr>
          <p:cNvPr id="7" name="6 Flecha derecha"/>
          <p:cNvSpPr/>
          <p:nvPr/>
        </p:nvSpPr>
        <p:spPr>
          <a:xfrm>
            <a:off x="537646" y="1988840"/>
            <a:ext cx="6770657" cy="1584176"/>
          </a:xfrm>
          <a:prstGeom prst="rightArrow">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b="1" dirty="0">
                <a:solidFill>
                  <a:srgbClr val="002060"/>
                </a:solidFill>
              </a:rPr>
              <a:t>1). Dios en su gran </a:t>
            </a:r>
            <a:r>
              <a:rPr lang="es-CO" sz="2000" b="1" dirty="0" smtClean="0">
                <a:solidFill>
                  <a:srgbClr val="002060"/>
                </a:solidFill>
              </a:rPr>
              <a:t>misericordia, y debido </a:t>
            </a:r>
            <a:r>
              <a:rPr lang="es-CO" sz="2000" b="1" dirty="0">
                <a:solidFill>
                  <a:srgbClr val="002060"/>
                </a:solidFill>
              </a:rPr>
              <a:t>a que «no quiere que nadie se pierda» (2Ped.3:9), ha dado un tiempo de gracia.</a:t>
            </a:r>
          </a:p>
        </p:txBody>
      </p:sp>
      <p:pic>
        <p:nvPicPr>
          <p:cNvPr id="8" name="Picture 8" descr="http://2.bp.blogspot.com/_QhxeWwPr5jQ/S9t4ShmK7aI/AAAAAAAAAEI/EXyeX2CItA4/s1600/extreme-close-up-of-clock-face-showing-almost-midnigh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935" y="1839009"/>
            <a:ext cx="1806104" cy="148478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2.gstatic.com/images?q=tbn:ANd9GcS4iRPdB9Ogo9A3SaQhnWPlyes_Zgdy0eJnrNUpTcNkMCiWTou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5935" y="3573016"/>
            <a:ext cx="1808065"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elregresa.net/wp-content/uploads/2012/09/angelesgu.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303" y="5301208"/>
            <a:ext cx="1833736"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32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circle(in)">
                                      <p:cBhvr>
                                        <p:cTn id="18" dur="2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ircle(in)">
                                      <p:cBhvr>
                                        <p:cTn id="23" dur="2000"/>
                                        <p:tgtEl>
                                          <p:spTgt spid="5"/>
                                        </p:tgtEl>
                                      </p:cBhvr>
                                    </p:animEffect>
                                  </p:childTnLst>
                                </p:cTn>
                              </p:par>
                              <p:par>
                                <p:cTn id="24" presetID="6"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698441" y="248072"/>
            <a:ext cx="5688632" cy="1143000"/>
          </a:xfrm>
          <a:blipFill>
            <a:blip r:embed="rId2"/>
            <a:tile tx="0" ty="0" sx="100000" sy="100000" flip="none" algn="tl"/>
          </a:blipFill>
        </p:spPr>
        <p:txBody>
          <a:bodyPr>
            <a:normAutofit/>
          </a:bodyPr>
          <a:lstStyle/>
          <a:p>
            <a:pPr algn="l"/>
            <a:r>
              <a:rPr lang="es-CO" b="1" i="1" u="sng" dirty="0" smtClean="0">
                <a:latin typeface="Agency FB" pitchFamily="34" charset="0"/>
              </a:rPr>
              <a:t>La </a:t>
            </a:r>
            <a:r>
              <a:rPr lang="es-CO" b="1" i="1" u="sng" dirty="0">
                <a:latin typeface="Agency FB" pitchFamily="34" charset="0"/>
              </a:rPr>
              <a:t>condenación de la ramera</a:t>
            </a:r>
          </a:p>
        </p:txBody>
      </p:sp>
      <p:sp>
        <p:nvSpPr>
          <p:cNvPr id="4" name="3 Elipse"/>
          <p:cNvSpPr/>
          <p:nvPr/>
        </p:nvSpPr>
        <p:spPr>
          <a:xfrm>
            <a:off x="692718" y="476672"/>
            <a:ext cx="914400" cy="9144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b="1" i="1" dirty="0">
                <a:solidFill>
                  <a:srgbClr val="002060"/>
                </a:solidFill>
              </a:rPr>
              <a:t>6</a:t>
            </a:r>
            <a:endParaRPr lang="es-CO" b="1" i="1" dirty="0">
              <a:solidFill>
                <a:srgbClr val="002060"/>
              </a:solidFill>
            </a:endParaRPr>
          </a:p>
        </p:txBody>
      </p:sp>
      <p:sp>
        <p:nvSpPr>
          <p:cNvPr id="5" name="AutoShape 2" descr="data:image/jpeg;base64,/9j/4AAQSkZJRgABAQAAAQABAAD/2wCEAAkGBhQSERQUExQUFBUWGRgZFxcXGBcXHRgaFxcXFRgZGBgXHSYeFxwkGhYUHy8gJCcpLCwsFR4xNTAqNSYrLCkBCQoKDgwOGg8PGiwkHyQsLCwsLCksKSksLCwpLCwsKSkpKSwsLCksLCwpLCksKSwsLCksLCwsKSwpLCksLCwsKf/AABEIAKwA6wMBIgACEQEDEQH/xAAbAAADAQEBAQEAAAAAAAAAAAADBAUGAgEAB//EADsQAAECBAQDBgQEBgIDAQAAAAECEQADITEEBRJBUWFxBhMigZGhMrHB0SNC4fAUFVJigvFykhYzwgf/xAAaAQADAQEBAQAAAAAAAAAAAAACAwQBBQAG/8QALhEAAgICAgEEAAQFBQAAAAAAAAECEQMhEjEEEyJBUSMyYXGBkaHB0QUUM0Ox/9oADAMBAAIRAxEAPwD8/wAQsmSK8PaGOz8kOpR2EIanAHCLOXyPwWG5dXRNoknpUdbBbyX9IakylTT4iWhXNcKADp2u5rFbCMEjpWJU3FOVrPwklI8rQiEm50ujpeRjhHFG/wAz7ZOkoKkUjjFl1h/6R7PDeXpYqH7aEcfK0zCP2xipdnIa/DTRRySUDMHJ25xYw0kqdyzExGyI/iDkD8torYSYEzCk71iXNe2jreC4NRUurYAnRiCAHLD0P+ofM0fF7QjjHTPSoOxDE+rQ2ialW4hUlaTLsNxnKKfTDLmkoJHD6wRNoCQAkh/27wbDrdiPLrEzVHVjkUdt7SGf5TNI1JlrNHfSWa1D1iXmMlYUNSFI4PRxsa7Xj9SyoEoUjU4AYUswCBc8n6mMN2gwjKAKrOGLu1xfreAxZfdSOFm8nJm5RZn/AOEN4cwydKawvPmEBJSW2Pu31j5K1KFXiuSbW2H4+THjdwWwxxnk5gesgki9z0tHsvBG5MLZnmplnSEkuOlN2Ar/AKgUr1Efkm655nX0U5a3EermMl+JaE8Bi9SQ5SkkeFyWV5pBbzaBSp6taQpmLlOmoI4g9YH0ZR2O/wB/jnGME9sopQwpHi12B2P0MEeBsFk1pYc+MLT+SzJFR9sP5HvcUZ6X68oDjSn4TdQIA4sHg4U3hNPqOUAxygyV/wBJ9jQ/SNXYE2ljYZUrUm7Gn1ifi0lUxJZyki24esNDGg/CR1q3QQnLWy3JsSR6Q3GmrZz/AC8mOTiovuv6DwWCHFRE7tDJeVQVcenKGFYoJLj/AKvWtzAMViULZjQXBd3jcafKwPKnCWFpMyQvDcvEKAYGkBnIAWq7OWjpLR0+z5baej6QgkH09o0GVoNU8Un1iHl4qX5xoMIWU/v1BhOR0qK/F/5Ezo4hpahYjUPtCmKkhOGRu6nPm/0gWJnupQTZSgRDmdqAloTzHsGhSXFovcuUJv6VCiEadC1H4rt++QidmE4LmEpcC1eUWJeH1yQBcB/eIc0eI/t9ofDcrIc1xiklp/4KWUqrTgYfx05mmC4Z/I/aE8sLLSw2PyihiFataWY1bkWp9PWFT3Ifg1iPM1mECWsCj/Nm+sNTCGsKxHmYjXIA3SoDyALQ+ie6U9IU17UWQzrk39nsxDWijkc9CZkvvASkKDs25HpeEkSSRHqBfl84F00C4S+NWfpmR5vJQg6viJUCCwoVU9ohdoMUlZYADSX2s1uTwrkM7UpKFBJAGoKbxBms92LXBbnYi7Ty+7UDLcAlkvpfrd+NTziDh79/BmPFUmn2yNOlBCOOopNuALitmcdXMfYeYSLD/UL4wqJ8Rdw7v94bwTBA94rl+Ur8WNZXHpJWxfM1KZKEB1LISGu5IAHmSB5xrspy1EiSyUCoB192FKUo6nDKBI/K7qagtV8vgcHLm42WhbgFyS7amFAPM7cI2n8GlMtSTqEtIOnTMUpVKqL3d6tzELyOopE+ebyZZOXS0j867RYYyZsxIfSFWsxZywFAHsIJk+JK0VIVpIDGpq7KFHBSEgO9i0JZ7i5fetJUpSCA+okknm8Cy15a3qxD/rHQ/wCs50GlnTfVmhJd0+pjtKWoLCOJNn8/WATJxWdKbRz1Fs+snlWOpfLCYnE0YesS8etS0kHq3Fjy84orw+kVGobwriUJIJA8uEPx8b0cjy/Vkm5/yFcHunhUeYeGUqqHtYwgmYGSsWsaR2rEem0OlE5kJ8Xv4KxwiNQDXHyj6ZgEO+kecLysdqCOILesUAhzEzuL7O3FY8y9kUZjtBl4QoKSkAG7cYnCWeEa7MsJ3kpQ3uPKMiZhFOEXYJ8ltnA/1DA8GTS0wmDmeJuMW5itMolrBm4uCPaIqpOgIWB16iG8wxeoBLvv5qt9I9L3UZi9l38jGVSQubq2SAQ/Fo9z6aXSODn1rAsvnGUogpOk35UcfWDTEiasHg5bk1oBr32VRknhUF23sby5WnWg7MR0UB61jN4pJExQ5xonHeIIDEjTypGcxB8an4mPYe7B83WOMfopZXPYmlAK+dIKuZpmna3nSscZQmi33DQtiFEkvdNB0gquTEXxxxYzLTp1Cwd4qZZpKQo8Wr1/SIk86kPBJGKKEJ4ai/p/uMyQbWhvi54458pfRekTPib3hdGKAUQWY84lzcYTMSJbvR+f7Ec4nQVVBUeRtC44/hlGXy+UU18G07PzvGVVZKKkECjhJAej1EDzbHImK8WpNaeIe7J26naNB2HzVEjBL1ytY1kuwsyQwe4cKjH9o8embiJkxKdKVHwizU4CJ3BOV2ejnm9yVAMVigQQHYGhN49lzyWSAeZiam8O4SYUg0vDZxSiMw53Kdt6+SxJnplrROIKhLUygL6FDSaf5PFr+cyAAqUh9QYKb8rMAOTdN4yYnqKVAsQoMUkOCxBFLuCKRr+zmSA4eUJqSD3ZW5/uUWDg/Fa92ieeOlbDnmg8ja6PzrtBl5TNKkhklyK2t9xH2Hx+soSRax68Y23ansuhU2WiWVlS3SSyR4aK0ioJcgqFKAFzURFzLsKiRLCkziVij+HSDzAqPeKlmilxkc/03KfOP7nE2dQJG/ygkqWztTnAMvBKfGGUkkH99GPnDGqp3tE8tdH0mKHJrJIJ3jQtiZbFxYwyhHKAzA4UD1EZF09G+TFTg0/4EPDkDUk7H5wRYYE7WI6wbAyQpanFCAfMGOczkaCogOCK9OMV8vdRwl48nj5/ArJxABcbEN6xdGMfxCMpLLKbo0WcRmekBMsAqLX2jMsLYXhZlCErdFFeYJQkqUQB8+UZ04BRqNQBqBXevCDqwC1KSZqn3YHhsYeXML2TttwDcYyKWM3PN+RXNVRMVJZKkqBLlkgNfZo8kYZMrSpbrX/QlmB5mBLnlU2gZobklCSoAHU9YfTRz4zX0cJxqlKXQBx+/aAALl1BcHnfrB5ywXIAdmhfQ4d4OKFym/sbRiCQhTNpU9+TRLxJdajxJPqXg/eFmeBolubxsY0ZPLKapj+BnhIbc3OwgWJU5LEdRHE5LW2jhQa28Zx3YLm2lE5QTp0isFmSlaWDNeBjwkGPl4kqPLYRr7BTHcGzeFHUk1LuGB2EdYSSHbTpLs32hFKSnevWKOAnmhVd6EwqSatj1NSqJ+hnC93gQA9QL9f36xg8Q+og8Y32dz/wUppsIxCsvWtZage7j5RB47ptsvzxlxVIWQl7PBClmKi1WaFp+qWsp2+cHymXrKyR8KS1mD186bRaoXtEfqcZUa7slkwX+IRb4eCSQQk3uKkbRqJs8IKlqNEhyPDs5o+/S9OURsv7QSESAkAjTLSopHElIOou1Tva3GJue5zMmLWEj82hCQzDSxmFQruU/pErxyyS2Vc4o9Rj1zMXIK1gFRWSzeE6VEAHdtbecM5pJdBNQa2p7Rnps7QmQU6ToWp61JAlKqfUeUa/tCdNGpccTqD+ZeB8hcZqhni5OUWmY0rZYI+FQ5F1b284+SGUSaR3meNAKaXf1Ba0KoBmKuQN41R+SzH5GlCO3Zzi8yKX01HyiacWsmxHneK03TLDBvmYVWFlLqNNhD4Uvgl8meR3crr66RPVi1pt19Ip4bFmck/DTbfo3Ax5Nww7lwBq3JHOJCZK5bKAO5BFbQVRyfuKjPJ47p7T3r9T7NMuMshQqlVq2O4j7B4ZKwVKVXq3vBcXjJi0B0+G7tf9IXwEvXMSk2Jr5OfpDY3x9xLPi8vtWn9nPcKBdBBA4GGld8qrs/AP7x9m+HloWyKHevtAk62/NHlT2DNyxycbApOsuDpV84OFEVNSLwvMSEsXqIKMc6Cmlb84a19Ey/U4VN3Aj5S/DHstIqIGBcCCqgAbmCS1VgcHkyXrHjx6J5SGYV4wMzKQXvmLKDiDpwYIdNQRGG2IFcDBg4w6jsaRwhNYI8eoqQ9Yp4F1TUA0AUl/URPlLALipiijFJUG0kGAkjydG6zGelZ0pPhBvE6biUIFVJHmIy65RNle5jgSVjbrziNeP+p0H5v6Dmb4xEw6kEFqE7RVMqSnDoTKmJU1SXAOrzsLeQjMTwUGllUI+0Wsv8aAUio8Khx4PFUFxjRNLJzlZoMLg6TVrCWCUpBcald0nUptNG1oQPh/NeASc0QiSoS061BDlRYeJZLt0JrbaGpEgqDgaTN7zVdvHLF2FWUk+tbQvNyOZLZJSSyUBwwDlIIYlgwAuaU5GMj3s34IuDkkS1Fd9YIqakg+7P8A9Y2/aJWpCS/5Un2jG4/EpBly0kK7typQdiskDwk3SAwBbdR3jW54g9zLoW0o2/tiHyE+US3xnFt19GUxeDCpmtSlEsKOW5ekLomlBJYOCQ0OzJgBL8gehvEfETEoXM1WeguXo0Mgm9MfOSjBTjrYUIOqtzevyguMmhwlIo3q8L5djdamU2qjc47mLSZpIahv0jWnYMWvTv7Y5j5idDAsyX6kRNm4r8MJShSmJZQdgxoeYhvHpSFpVe1/WnrB5mMSmXq24cTArRTXOcrdUjNTscsOlQ0v9bwKXNKTqSWI+oI+sP4rCLmDvVn4iWHKFMVhgjQxfUlz7/aLItM4k8ck27PJExqkVd61BG8OjM07v6/pAZOMHdBJqa+UJpU3CPVYDm18g1l47kLAvHGFk94puO8VJGWJBZW17AhrkbHi0HdChRWHWSaNvfb97QJwOZ9oLOxBWrwgUsB7mALkMK8Y1bMZ13mq145lziC0DBINDBkKSp9VI0wYTMCkn5Qxg5jJMKyZTKDGkMSwHPCBZ4IZ8BmJSocPQRxKxFSCzbRzOQlW/pGJBMPJwS1uJKFLIuQLR0cHiKeBUVMjmCXh1EfmVW7sAwbo8FTmUxNE+N7BW3RzSDo2ierAz9GoS1dRX2EKqx5FCCD6Ro8P2mAPjSCRfYj0oesPKwMjE/CU6r6VJY9Qd4HieoxM5eoOYr9kpzd4Ca+EhLVNasfpBcfkKEFmKS/Et6GBYbLQ7qNrMW47iPbRqjs1GFzFK5bFQSpKxprpopK004F1M16xI7QYlBmTClJWPhSagDSw1EX2JrvWHJMtMtCipcsaykAKUkVvqU9aX40tEPELQCAkle6u7FOg2Ioa8zwEAou7GukhDBrGt1VFkj29g8fsGayUqkGjaaB+VBH5BMWbaVJDO6aEODc7V9fKP03+ZCfg0LBBdLK/5AeKgtx8xHP81O4tFPi1ypdn5znmJKC4fxJr11EezD1ifq7+dRxqLwz2moUf5f8AzE/LMYJSwqp2LUoYtjH22gMk7y8ZdFHNsMJWgpo3uRUH1gWUzR3oKjQ+5hbNcxMxW7bCB4edpKamhB+8bxfDfYMskVm5R6ss4+c8xTlmArcQvOUZxSB8CBU8a7R5meISCNJBBqw5c4WlZyUApADPSBUXWkOllXN29PY7mOYApCACkuzGzWETM3m/iBNWSAn02HEVhabilKWCS/u0cYlbqg4Q4k+XyPUv+H9D1K47BhdMFEOojQ3hcKoB3AejlwBu55QXFYYy21G44vyvvvDqCoKlp0rKdwkOWarORRo67Qo1aNBcVO/Eu4I4184Q5e6giQMQfy0dievLlHJQovQ7k7ecOYTD6S9+XXd9o+xU0kFS3IdgHNDz42ht/CPMnhG8O5RhELmpCzpQ7qNaAAlqcSwbnH2VYEzlEF9IqWa3LURFqXhUy2CRfelKfm3HC8Bkmoj8WCU9vSEF5KpLKZQCvhCgxNBqLcHePpEklK1U0pAJPWzesXP5wo96JqSsFBSVAArAIolK1OQKDyrE7B4IlCvCpCJhOkH8wQ4Sa1IcqD0qnlCo5HQ2eFXUSHMw6qrbwuxPAsT60PpB5GBOoODyfd7GLOGSyFpUEaSK03ALOdzU+phfD5mBNlsAyAU1GzK43u0Nhk5MTPHx/N2NTdCJctCQHAJVzfzgOExQJCXDE0L2g2NwqZqQUhlbig/WJUvL6mhfgIc5IyvoZxcolRQoAKDsqlfu8Cw+NUhQqze0MBetISsVHwqHyVxhXFSCRwIvs/SM/YF/qXcL2hUCywJqOCmJHQ/eHDgpc0apakprUKYKB4M1RztGNk4gpeGsLjVIL3B2jbs9ZoZ2XqQzEKtXzP0aJmZKxCUFS0vLfcDzsODx0nPnPiAbhHGY9p1GWqW1FO1fKMNZMlYgbOLuzRpuy+IKUTEv4VAeR2IHHaMZJlkmm/1jZZONI7tdCUj5tEvkU40O8b89sg9pR4kA8D84lJQI0Xa3CAaD1D7Vq3tGdKxZoZhlcELzamzlcfS46KXtHwQ1xDhB7iEkws0NpBgcyXyjDbAzEs0DNTB5kDbjGmHCRBUopHol8oaRh6CNs8aIEhUvvFgJD6Vy1EVagPhFG5QDMZ+qb4iSoBh4dJIvWviJBvwIhZGcnQU6EVpYN1baGezuCCtSzXTsSDwYh6veI2uPuYR9KkFKVmqioCjWbzr5QiuUlZQmoFiRatr8+MVM2BSoqBBA6edoi5fMV3hNWY6qA084OO1YcEm1Zozl/dBKUkCzq4nh9IZky0S7gimmti4NTUarWdqwLIMcgImS5lErA0knxJWnUpFdhz5Qzge2PdpWmcFTX+FQ0sRwUlhWoryMTSts68ZxguqGRlXf4YzpZGqWs6kCiVMAoA8fpUWhTuUTUKnd/MBlISFIKA4CVaQkmxYt5MYLgO1MtEmalBmoK6hTgVNwwsGL04F4nDEaZc1I0tNIBLhyU2YAByyrfaMpr+39xcm5q1sTwuueFhIYgKU1A4szdCS/KFsHlWosCVOH0gMAOKlmiRQ1Dl2hjLCqXMJtqBS5IFFMKXa3tcRUm4adhZSlDSqWtJZSCTzS4YHwm/1h7lx0hKxOa5TJM0aNOlRINwWJT57x3h5p1ppv61j7J8vKsPPmlyUBITc1WVKJ8gjT/kIHJxQASr+k18qwTn7aEwaUuSNHN7NFadUsVFSOO7jieERZrHwzfCoU3/f7Ea454mRQ/wDsIBRLYlRKw6Qw5kcqwxmHZ5E9IUr/ANrDWRuoXptUn1iSPlODqXRXPDHJuJ+cYvBgDUmsLql0cecbT/x4KSUlRSoP09Iz2ZZDNlfAgrFyUgn1G0VxzwlolyYJR3REWs0vHaMI949M4gspJHUNHacwI2EOu1omquythMvAZVvvHWWrm/xQWULCKi2zU93iPMzNaiHPl05RWkdo9IYj9ftE84y/cqhOHRS7S5eZkpkBZLv86teMbMlEHSoFJ/uDfONNK7UlJYgEbQdeYInAhQd9iXgcbli01oyahkdpmQ7si0GQsKNYtYns0tVZZ8NmVt0LGJeJymbLLqSW4io9RFCyRfyJlhmvg4KQ9I+7pzHEyhax5x2kgAsXgxAvKwipi9KQSTw/dBB1ZDMuWT1P0SC3WGMsdSyEKKEhypRuw6efpFtKkmXqLpdzXUeIBPpCp5KdI8ZqZh1y/Cw/5B/YkB48TNPAmHRm4BZiT7dRA15wsnwhIG1IPb+DwslYbhFXKsSUIUtwNgaPag6be8ILy4sC4Uk7pdvlBJGFoWINIGVSNPsVmZWmrVqQA3pwhvIkgoLpufiJ4VIbfb3iVOTwpGj7LSu9ISlPiqSaMAng9H4BxGZFUNFPjV6iGM1ky0tKlJJWWBmEuDpSCopSQAz2r84SVJSwSwIqX5O76gDYbcouZ1gEpmju0Dwu5UfiBAFHqbK2FxQ3MmYQlWrSQRXw3B5E035RLF6Ojt7AzZSSZZS9wADYi+1D5RopeEUEhSUhcsBlFm00b/kWW1QCKikeYCVLnKQlf4ZRVSi61KDJ0uSXHw0IeihSkOZz2YUlOqWVKNTpAZqDwhm5liHLRkpWkDjpN/DM8iS7vqJUDpAFSrZPmXfkYpfz7u5C5Sy5BOkqfxpNG0k0IJCv8oSwGVqnnQgnwAqUpmCA1yTxs16GJ+NARPAB+EXIZyeVaF/l5HGN6AnPdoPJmLShTFLKI7zwh6ONtvEdoRl4IhSnYAMfsWu0VMFgZqmRLCFpBAqwdOm6iW4GvKOcfl6payiZ4SA9COVAomtHtwgbp0OjihKPWzubmK9ZmkpMxmSWpbYG42faLXZrtMma6VqAmHawO1C8QM0kKTKSdSQ7kBw9DpLh3H2MR8OVFY0sNFQbN94x4VkhQueT0pLj0fpWaIKCFAbV5h6waRLSZYUl6i9y8J9ne0CcQO7WEawNt23T13ilNwiSDqUpLnwtuWsTHMkpQ9jKozUvcYn/APQtCUy9KQkquzXT7xiUmNn25keBKtgsgb3D/T3jK4GV3iwk0D1PCOz4z/DRyvKX4lIGBvBVCkEm4eizRgWEdJwgB0FXMmzcoo5CODBHaCyJxBBdmsYbl4FLDSdQ3MdHAy1blxVgPvGOS+T3Bo6k9opqaUUHert6BopSu0LAGYi9OXvCErCpTZJcmhOzwzMxZUNCkBRDW/SJ5KLfRViclGmzjH4WTinKBpmbkAsSOIJaIk3AKkqCZjOp2q/+odM4y1nSQG2A9n3jrETEzqM26XAcHeGRuP7CcjUu1TKGQZYBLXqDBRBcj8oFR7mEs9zdCx3cr4RR+lgK/SE82xfwy0E6UhixIcm4VxhJCkpvU8to9DHvkyUHIklyVA0gz/2x2qYHopnjnvm3EPPFPD5kuX4SnyLt5Ugn80krFU6Vb7fKJMvEGYQ4ciBCXqUd4V6aPDeJw6VJKkF2NQ0By11LTLDeNSEseOqjcC5jzumtSOFyiKh6cNoYlqjU6N7IwqZKSqdLKZTeN0aFaj4WQ5J8JezirWsPBjD90yu9VNBIVQhIcqCWULsA9RWvCMTPzBcxu8mLW1gpRPz5PGszDtFgNOpH8Qo0/DISE0FE6r6dm5RLLE0XQzp96FcTnISslKe7QkUQpgS1nqSeQcxoMDnkwyETpU9SmXpmoUlJCUqsoOHSK1JIHpH5vjMWqatS1b22YCwA5RRyTPFYbWEhKkrGlaVBwQ+/rBvDaF+ts05xmIT3hUtlTPEQnSBxK9IvQFunWEcsyzvVKYEqSFBqF6hKGrx3ZuMBwXaNA1J7lEoLopSH1NuAokkA0oIclTVpUlcsqC1OU6XHuASzGzVgGnEZyUug4m6EL72WmY6gagawwpoIqKtQ7JNA8Iz8UleqWEqQhJOlJcKDgJKCeDgH/Ixq5+KlaBOmy1EhkTWJdD/mYuCQS9a1MBzmRh5klK5c1CVfl1EjWGYJ0kA8C9hWFJlEm09mQzjEAosNaidSt2caQODBPnEnCSipb7RdzlMtEtI1FSyAS1ACQCaGuzc7xGkqAZR9IpgtEmZ3k10PZNiNCwU6kkH4uAGxA48Y38nMhPk6h8STUV5Mfb2MYLLkhRK6FndO5pQB+MaTskSF+JIRVwHDlgSAQDakReTBSVr4LvHfEjdup6vAhiLqNxW0Z/AYZanAIFKvw3J2Ea/t7J7wJmAEAL0g3oXIHLj5xNyzLsPMlKKpxH9TAApYg2/Nwh+GdYkJyY+ebfVE6ZIdSUpLoRVSno5PoTZhBFJCgVKUl1ON3etIqSv4cImjU6CwLioYA+FrmEVZYmZJUtDnStg4D1DEHazENzg1KwZoVH4LpqrVUkUAuKdINh8KSpyXt6NFHL8IpUlCwkKDlFWJoWFDxLwTNsD3a3SGGn1pwj3qJOjPTtWSZ83WoAnS3y5w9LnGWE6Wr0f7xMRIK3U1+NLRSw2CAUnU5UA4s2+93j0qCxcpN/8Aohjk6RqKACSX48XMKy1vbex5wzmGGBKme/UPCEyXplBV/H9LfOGx6JZ/nOc0oRWtlfQwthcIpZYB33i5msnXKCglYQoJ0Upwpxt7REQCEspRAOwND1EFF6F5Y1IPMw0tB+PUd2s/KB6gdo+wkkXvD/dt+aCFCy1aCFIo/wBeUeoFTyhSZMJaDYM19Y1I0oYTESleGZQ7KpSDTMIxZCkqDXcRPnioEDmJYOOMBRh5jsLpUeBYiFkyjDU6cVX2oIBLvBo8ehFCeEdBo7kJor19I5TePXs8EmSCAFD4TGk7F9oDKmpQoFSTRxdO3A0iTglataCA2gq6EWaKvZRAR4wBqJaoemkjfrCcrVbH4E+WjeIy1LzFElcqekhTglt0kMas56UiRmKUYeRpmGUpLKJIfxKUjQFCWoVUAVb3L0247LpM5U4KWoAANpLXJD2paAYfFqVPXIUdSKity3FogTaOo4KXfZi5SVzVF3UWZy5omwD8OgvBF4VLgC99P+4t54BJDSwA4eFcoy9K0a1OSQYsWS0SLAuXEZyyQuWNemWA9CWoeJrbmYsYbLlSVgrPeFTlIHwgs7kgtYmtoTwksIlTU3S5LGtkiM5i87nNoCyE1DDnCGudjrWI2ubplKkFM6YhIehCk/EOVbAnrGEmYiWhJSgmYDfYFm4dIBiA4B4v7NA5CbxThwcI7ZFk8jm+ihkmKCpgQUpCVPRgdqbCNbKw0lbS5st0AuFpUUlJZrbiMBJOmaluIjeSqJMKzqmh/j047LuY5O+GSjCKSAFA1NGdzX/XvErM8BNl4YAkLUAXI4bX5bQjhc1mS5iSgs9CHLVbZ4s5nj1awl6FJJ6iJHJxZbi97aMBhUKVQnSxdy7dIuyEKRc6mEGn4cTH1bMQRHy0+AbVNofLJYKwcW9kHMZgslRHENAMa3dISDdX0aPcUrU7/wBRgYQDpfjFUdI5c3tlLKFrVhFpCgO7U/i/pIFAdqkxEnywkuS5JMaaRgEE6WoQSR0AIjL4hemZp2Bo/KNi9syTuCOkyeIIEdtL3PvDF6njE2ekajQQYo//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2.bp.blogspot.com/-5_VRbupYSyY/TjnHu_joevI/AAAAAAAACp0/9RxTjjTXqsA/s1600/babilonia+mujer+y+best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160338"/>
            <a:ext cx="1619672" cy="1396454"/>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redondeado"/>
          <p:cNvSpPr/>
          <p:nvPr/>
        </p:nvSpPr>
        <p:spPr>
          <a:xfrm>
            <a:off x="460375" y="1772816"/>
            <a:ext cx="8288089" cy="468052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FF0000"/>
                </a:solidFill>
              </a:rPr>
              <a:t>Apoc.17:1,2,6.</a:t>
            </a:r>
            <a:r>
              <a:rPr lang="es-CO" sz="3200" b="1" baseline="30000" dirty="0">
                <a:solidFill>
                  <a:srgbClr val="FF0000"/>
                </a:solidFill>
              </a:rPr>
              <a:t> </a:t>
            </a:r>
          </a:p>
          <a:p>
            <a:pPr algn="ctr"/>
            <a:r>
              <a:rPr lang="es-CO" sz="2800" b="1" dirty="0"/>
              <a:t>Vino entonces uno de los siete ángeles que tenían las siete copas, y habló conmigo diciéndome:  «Ven acá, y te mostraré la sentencia contra la gran ramera, la que está sentada sobre muchas aguas; </a:t>
            </a:r>
            <a:r>
              <a:rPr lang="es-CO" sz="2800" b="1" baseline="30000" dirty="0"/>
              <a:t>2 </a:t>
            </a:r>
            <a:r>
              <a:rPr lang="es-CO" sz="2800" b="1" dirty="0"/>
              <a:t>con la cual han fornicado los reyes de la tierra, y los moradores de la tierra se han embriagado con el vino de su fornicación</a:t>
            </a:r>
            <a:r>
              <a:rPr lang="es-CO" sz="2800" b="1" dirty="0" smtClean="0"/>
              <a:t>».</a:t>
            </a:r>
          </a:p>
          <a:p>
            <a:pPr algn="ctr"/>
            <a:r>
              <a:rPr lang="es-CO" sz="2800" b="1" dirty="0" smtClean="0"/>
              <a:t> </a:t>
            </a:r>
            <a:r>
              <a:rPr lang="es-CO" sz="2800" b="1" baseline="30000" dirty="0"/>
              <a:t>6 </a:t>
            </a:r>
            <a:r>
              <a:rPr lang="es-CO" sz="2800" b="1" dirty="0"/>
              <a:t>Vi a la mujer ebria de la sangre de los santos, y de la sangre de los mártires de Jesús; y cuando la vi, quedé asombrado con gran asombro. </a:t>
            </a:r>
          </a:p>
        </p:txBody>
      </p:sp>
    </p:spTree>
    <p:extLst>
      <p:ext uri="{BB962C8B-B14F-4D97-AF65-F5344CB8AC3E}">
        <p14:creationId xmlns:p14="http://schemas.microsoft.com/office/powerpoint/2010/main" val="2026934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2"/>
                                        </p:tgtEl>
                                        <p:attrNameLst>
                                          <p:attrName>style.visibility</p:attrName>
                                        </p:attrNameLst>
                                      </p:cBhvr>
                                      <p:to>
                                        <p:strVal val="visible"/>
                                      </p:to>
                                    </p:set>
                                    <p:animEffect transition="in" filter="wipe(down)">
                                      <p:cBhvr>
                                        <p:cTn id="23" dur="580">
                                          <p:stCondLst>
                                            <p:cond delay="0"/>
                                          </p:stCondLst>
                                        </p:cTn>
                                        <p:tgtEl>
                                          <p:spTgt spid="2052"/>
                                        </p:tgtEl>
                                      </p:cBhvr>
                                    </p:animEffect>
                                    <p:anim calcmode="lin" valueType="num">
                                      <p:cBhvr>
                                        <p:cTn id="24"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2"/>
                                        </p:tgtEl>
                                      </p:cBhvr>
                                      <p:to x="100000" y="60000"/>
                                    </p:animScale>
                                    <p:animScale>
                                      <p:cBhvr>
                                        <p:cTn id="30" dur="166" decel="50000">
                                          <p:stCondLst>
                                            <p:cond delay="676"/>
                                          </p:stCondLst>
                                        </p:cTn>
                                        <p:tgtEl>
                                          <p:spTgt spid="2052"/>
                                        </p:tgtEl>
                                      </p:cBhvr>
                                      <p:to x="100000" y="100000"/>
                                    </p:animScale>
                                    <p:animScale>
                                      <p:cBhvr>
                                        <p:cTn id="31" dur="26">
                                          <p:stCondLst>
                                            <p:cond delay="1312"/>
                                          </p:stCondLst>
                                        </p:cTn>
                                        <p:tgtEl>
                                          <p:spTgt spid="2052"/>
                                        </p:tgtEl>
                                      </p:cBhvr>
                                      <p:to x="100000" y="80000"/>
                                    </p:animScale>
                                    <p:animScale>
                                      <p:cBhvr>
                                        <p:cTn id="32" dur="166" decel="50000">
                                          <p:stCondLst>
                                            <p:cond delay="1338"/>
                                          </p:stCondLst>
                                        </p:cTn>
                                        <p:tgtEl>
                                          <p:spTgt spid="2052"/>
                                        </p:tgtEl>
                                      </p:cBhvr>
                                      <p:to x="100000" y="100000"/>
                                    </p:animScale>
                                    <p:animScale>
                                      <p:cBhvr>
                                        <p:cTn id="33" dur="26">
                                          <p:stCondLst>
                                            <p:cond delay="1642"/>
                                          </p:stCondLst>
                                        </p:cTn>
                                        <p:tgtEl>
                                          <p:spTgt spid="2052"/>
                                        </p:tgtEl>
                                      </p:cBhvr>
                                      <p:to x="100000" y="90000"/>
                                    </p:animScale>
                                    <p:animScale>
                                      <p:cBhvr>
                                        <p:cTn id="34" dur="166" decel="50000">
                                          <p:stCondLst>
                                            <p:cond delay="1668"/>
                                          </p:stCondLst>
                                        </p:cTn>
                                        <p:tgtEl>
                                          <p:spTgt spid="2052"/>
                                        </p:tgtEl>
                                      </p:cBhvr>
                                      <p:to x="100000" y="100000"/>
                                    </p:animScale>
                                    <p:animScale>
                                      <p:cBhvr>
                                        <p:cTn id="35" dur="26">
                                          <p:stCondLst>
                                            <p:cond delay="1808"/>
                                          </p:stCondLst>
                                        </p:cTn>
                                        <p:tgtEl>
                                          <p:spTgt spid="2052"/>
                                        </p:tgtEl>
                                      </p:cBhvr>
                                      <p:to x="100000" y="95000"/>
                                    </p:animScale>
                                    <p:animScale>
                                      <p:cBhvr>
                                        <p:cTn id="36" dur="166" decel="50000">
                                          <p:stCondLst>
                                            <p:cond delay="1834"/>
                                          </p:stCondLst>
                                        </p:cTn>
                                        <p:tgtEl>
                                          <p:spTgt spid="2052"/>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80">
                                          <p:stCondLst>
                                            <p:cond delay="0"/>
                                          </p:stCondLst>
                                        </p:cTn>
                                        <p:tgtEl>
                                          <p:spTgt spid="7"/>
                                        </p:tgtEl>
                                      </p:cBhvr>
                                    </p:animEffect>
                                    <p:anim calcmode="lin" valueType="num">
                                      <p:cBhvr>
                                        <p:cTn id="4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7" dur="26">
                                          <p:stCondLst>
                                            <p:cond delay="650"/>
                                          </p:stCondLst>
                                        </p:cTn>
                                        <p:tgtEl>
                                          <p:spTgt spid="7"/>
                                        </p:tgtEl>
                                      </p:cBhvr>
                                      <p:to x="100000" y="60000"/>
                                    </p:animScale>
                                    <p:animScale>
                                      <p:cBhvr>
                                        <p:cTn id="48" dur="166" decel="50000">
                                          <p:stCondLst>
                                            <p:cond delay="676"/>
                                          </p:stCondLst>
                                        </p:cTn>
                                        <p:tgtEl>
                                          <p:spTgt spid="7"/>
                                        </p:tgtEl>
                                      </p:cBhvr>
                                      <p:to x="100000" y="100000"/>
                                    </p:animScale>
                                    <p:animScale>
                                      <p:cBhvr>
                                        <p:cTn id="49" dur="26">
                                          <p:stCondLst>
                                            <p:cond delay="1312"/>
                                          </p:stCondLst>
                                        </p:cTn>
                                        <p:tgtEl>
                                          <p:spTgt spid="7"/>
                                        </p:tgtEl>
                                      </p:cBhvr>
                                      <p:to x="100000" y="80000"/>
                                    </p:animScale>
                                    <p:animScale>
                                      <p:cBhvr>
                                        <p:cTn id="50" dur="166" decel="50000">
                                          <p:stCondLst>
                                            <p:cond delay="1338"/>
                                          </p:stCondLst>
                                        </p:cTn>
                                        <p:tgtEl>
                                          <p:spTgt spid="7"/>
                                        </p:tgtEl>
                                      </p:cBhvr>
                                      <p:to x="100000" y="100000"/>
                                    </p:animScale>
                                    <p:animScale>
                                      <p:cBhvr>
                                        <p:cTn id="51" dur="26">
                                          <p:stCondLst>
                                            <p:cond delay="1642"/>
                                          </p:stCondLst>
                                        </p:cTn>
                                        <p:tgtEl>
                                          <p:spTgt spid="7"/>
                                        </p:tgtEl>
                                      </p:cBhvr>
                                      <p:to x="100000" y="90000"/>
                                    </p:animScale>
                                    <p:animScale>
                                      <p:cBhvr>
                                        <p:cTn id="52" dur="166" decel="50000">
                                          <p:stCondLst>
                                            <p:cond delay="1668"/>
                                          </p:stCondLst>
                                        </p:cTn>
                                        <p:tgtEl>
                                          <p:spTgt spid="7"/>
                                        </p:tgtEl>
                                      </p:cBhvr>
                                      <p:to x="100000" y="100000"/>
                                    </p:animScale>
                                    <p:animScale>
                                      <p:cBhvr>
                                        <p:cTn id="53" dur="26">
                                          <p:stCondLst>
                                            <p:cond delay="1808"/>
                                          </p:stCondLst>
                                        </p:cTn>
                                        <p:tgtEl>
                                          <p:spTgt spid="7"/>
                                        </p:tgtEl>
                                      </p:cBhvr>
                                      <p:to x="100000" y="95000"/>
                                    </p:animScale>
                                    <p:animScale>
                                      <p:cBhvr>
                                        <p:cTn id="5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95536" y="332656"/>
            <a:ext cx="8424936" cy="6264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FF0000"/>
                </a:solidFill>
              </a:rPr>
              <a:t>Apoc.19:1-4.</a:t>
            </a:r>
            <a:r>
              <a:rPr lang="es-CO" sz="2800" b="1" dirty="0"/>
              <a:t> </a:t>
            </a:r>
          </a:p>
          <a:p>
            <a:pPr algn="ctr"/>
            <a:r>
              <a:rPr lang="es-CO" sz="2800" b="1" dirty="0"/>
              <a:t>Después de esto oí una gran voz de gran multitud en el cielo, que decía: </a:t>
            </a:r>
            <a:r>
              <a:rPr lang="es-CO" sz="2800" b="1" i="1" dirty="0">
                <a:latin typeface="Agency FB" pitchFamily="34" charset="0"/>
              </a:rPr>
              <a:t>¡Aleluya! «Salvación y honra y gloria y poder son del Señor Dios nuestro;  </a:t>
            </a:r>
            <a:r>
              <a:rPr lang="es-CO" sz="2800" b="1" i="1" baseline="30000" dirty="0">
                <a:latin typeface="Agency FB" pitchFamily="34" charset="0"/>
              </a:rPr>
              <a:t>2 </a:t>
            </a:r>
            <a:r>
              <a:rPr lang="es-CO" sz="2800" b="1" i="1" dirty="0">
                <a:latin typeface="Agency FB" pitchFamily="34" charset="0"/>
              </a:rPr>
              <a:t>porque sus juicios son verdaderos y justos; pues ha juzgado a la gran ramera que ha corrompido a la tierra con su fornicación, y ha vengado la sangre de sus siervos de la mano de ella»</a:t>
            </a:r>
            <a:r>
              <a:rPr lang="es-CO" sz="2800" b="1" dirty="0"/>
              <a:t>.</a:t>
            </a:r>
          </a:p>
          <a:p>
            <a:pPr algn="ctr"/>
            <a:r>
              <a:rPr lang="es-CO" sz="2800" b="1" baseline="30000" dirty="0"/>
              <a:t>3 </a:t>
            </a:r>
            <a:r>
              <a:rPr lang="es-CO" sz="2800" b="1" dirty="0"/>
              <a:t>Otra vez dijeron: </a:t>
            </a:r>
            <a:r>
              <a:rPr lang="es-CO" sz="2800" b="1" i="1" dirty="0">
                <a:latin typeface="Agency FB" pitchFamily="34" charset="0"/>
              </a:rPr>
              <a:t>¡Aleluya!</a:t>
            </a:r>
            <a:r>
              <a:rPr lang="es-CO" sz="2800" b="1" dirty="0"/>
              <a:t> Y el humo de ella sube por los siglos de los siglos. </a:t>
            </a:r>
            <a:r>
              <a:rPr lang="es-CO" sz="2800" b="1" baseline="30000" dirty="0"/>
              <a:t>4 </a:t>
            </a:r>
            <a:r>
              <a:rPr lang="es-CO" sz="2800" b="1" dirty="0"/>
              <a:t>Y los veinticuatro ancianos y los cuatro seres vivientes se postraron en tierra y adoraron a Dios, que estaba sentado en el trono, y decían:</a:t>
            </a:r>
            <a:r>
              <a:rPr lang="es-CO" sz="2800" b="1" i="1" dirty="0">
                <a:latin typeface="Agency FB" pitchFamily="34" charset="0"/>
              </a:rPr>
              <a:t> ¡Amén! ¡Aleluya!</a:t>
            </a:r>
          </a:p>
        </p:txBody>
      </p:sp>
    </p:spTree>
    <p:extLst>
      <p:ext uri="{BB962C8B-B14F-4D97-AF65-F5344CB8AC3E}">
        <p14:creationId xmlns:p14="http://schemas.microsoft.com/office/powerpoint/2010/main" val="220290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i="1" dirty="0" smtClean="0">
                <a:latin typeface="Agency FB" pitchFamily="34" charset="0"/>
              </a:rPr>
              <a:t>Analicemos un poco sobre los simbolismos</a:t>
            </a:r>
            <a:endParaRPr lang="es-CO" b="1" i="1" dirty="0">
              <a:latin typeface="Agency FB" pitchFamily="34" charset="0"/>
            </a:endParaRPr>
          </a:p>
        </p:txBody>
      </p:sp>
      <p:sp>
        <p:nvSpPr>
          <p:cNvPr id="4" name="3 Pentágono"/>
          <p:cNvSpPr/>
          <p:nvPr/>
        </p:nvSpPr>
        <p:spPr>
          <a:xfrm>
            <a:off x="395536" y="4941168"/>
            <a:ext cx="6912768" cy="144016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3). Los ángeles cantan alabanzas a Dios </a:t>
            </a:r>
            <a:r>
              <a:rPr lang="es-CO" sz="2400" b="1" i="1" dirty="0">
                <a:solidFill>
                  <a:srgbClr val="002060"/>
                </a:solidFill>
                <a:latin typeface="Agency FB" pitchFamily="34" charset="0"/>
              </a:rPr>
              <a:t>«pues ha juzgado a la gran ramera que ha corrompido a la tierra con su fornicación, y ha vengado la sangre de sus siervos de la mano de ella».</a:t>
            </a:r>
            <a:r>
              <a:rPr lang="es-CO" sz="2400" b="1" dirty="0">
                <a:solidFill>
                  <a:srgbClr val="002060"/>
                </a:solidFill>
              </a:rPr>
              <a:t> </a:t>
            </a:r>
          </a:p>
        </p:txBody>
      </p:sp>
      <p:sp>
        <p:nvSpPr>
          <p:cNvPr id="5" name="4 Pentágono"/>
          <p:cNvSpPr/>
          <p:nvPr/>
        </p:nvSpPr>
        <p:spPr>
          <a:xfrm>
            <a:off x="395536" y="3284984"/>
            <a:ext cx="6912768" cy="144016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2). La copa representa las doctrinas falsas con las cuales ha embriagado a la humanidad, y las fornicaciones las alianzas </a:t>
            </a:r>
            <a:r>
              <a:rPr lang="es-CO" sz="2400" b="1" dirty="0" smtClean="0">
                <a:solidFill>
                  <a:srgbClr val="002060"/>
                </a:solidFill>
              </a:rPr>
              <a:t>políticas </a:t>
            </a:r>
            <a:r>
              <a:rPr lang="es-CO" sz="2400" b="1" dirty="0">
                <a:solidFill>
                  <a:srgbClr val="002060"/>
                </a:solidFill>
              </a:rPr>
              <a:t>con los reyes de la tierra.</a:t>
            </a:r>
          </a:p>
        </p:txBody>
      </p:sp>
      <p:sp>
        <p:nvSpPr>
          <p:cNvPr id="8" name="7 Pentágono"/>
          <p:cNvSpPr/>
          <p:nvPr/>
        </p:nvSpPr>
        <p:spPr>
          <a:xfrm>
            <a:off x="395536" y="1772816"/>
            <a:ext cx="6912768" cy="136815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1). La ramera representa a la iglesia apóstata; las aguas representan «pueblos, muchedumbres, naciones y lenguas» (Apoc.17:15).</a:t>
            </a:r>
          </a:p>
        </p:txBody>
      </p:sp>
      <p:pic>
        <p:nvPicPr>
          <p:cNvPr id="1026" name="Picture 2" descr="http://t1.gstatic.com/images?q=tbn:ANd9GcTAORAvxD-eeSNnQh5S1Av7m-8f7w_9CBoF-iV1a42RvHlJxypD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5" y="1786721"/>
            <a:ext cx="1818634" cy="1438275"/>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6" descr="data:image/jpeg;base64,/9j/4AAQSkZJRgABAQAAAQABAAD/2wCEAAkGBxQSEhUUEhQVFRQXGBcXFRQUFxUVFxcYFxUXFxcXFxQYHCggGBwlGxQUITEhJSkrLi4uFx8zODMsNygtLi0BCgoKDg0OGxAQGywkICQsLCwsLCwsLCwsLCwsLCwsLCwsLCwsLCwsLCwsLCwsLCwsLCwsLCwsLCwsLCwsLCwsLP/AABEIAK4BIgMBEQACEQEDEQH/xAAcAAABBQEBAQAAAAAAAAAAAAAFAQIDBAYHAAj/xABGEAACAQIEAwUEBwUGAwkAAAABAgMAEQQSITEFQVEGEyJhcTKBkaEHFCNCscHwUmJygpIVU8LR4fEkM0MIJSZjc4Oys9L/xAAbAQACAwEBAQAAAAAAAAAAAAAAAgEDBAUGB//EADQRAAICAQQBBAIABQMCBwAAAAABAhEDBBIhMUEFEyJRMmEUcYGRoSNCsRXRBhYzUmLh8P/aAAwDAQACEQMRAD8AM+dfO6Pa/odU0RZ7Npapviha5sUNarFUeCHyLU7Wugu+xGOlRL4x4BK2OVtKshK0K00x/pT1XQpFzrPTci3wSk2rX+PZT2DuM8ew+FW8z6nZFGZz/KNh61ow6WedfFf1Kcuoji/IDYHt9g3OpkToWTT1OUmr/wDpOaHNplP/AFHFLwajCzrMoaJldDsym4rNkxzjLa1RohkhJXFkl7aGlTp0xvFodbnTqKuyBq2J191QvlKmQ+EOntbbWrJpVZEbsu8H+9fyrVpLrky6kt4gV0kuDEwtwvZfQU2NclOQLrsK0ozeSZdqYgZNSyJQ8UyIPGpARKVEsdTEHqAEoAWgBrnSol0SuwRwT25PRaow+TTqOkGa0GUqT71UxkJFtUIlltdquQgtAHJL188SPaWLm1qb5IrgcDT0LY1jrSyuxkSXtVy4E7PEVEo30EXQ8aCnitqIbti6jem5j2LafQoFMoq7CwT2g4qYEUJYzSNkiB2Gl2cjmFGtvStGmxRyNyl1HspzTlGox7YETsHHI2aSWWQnVmOUXJ56C9dCOtnVRikiv+Ax9zbbJZPo6hC6NKLbMCtx8RrTPW5lzSBaHA+LZTOEl4c3eRkurE3FrZuoYDTlvV0JLUxqaMeXE9M7g7NrgsWsyJKnssLi/Lyrk5cThk2vwdDHkU4KSJs+tKprdQ1OhSOdS482R4GgHnUxTfYNrwEOE7t6D8626ftmTUdIt4iugujAFuE7D0FNi7K8gYXYetavBm8kq7UyIGTcqWRKHipIPGpARaVAOpgPUAJUALUgMmOh9D+FLLomPYK4KfHJ/L+FU4PJp1PgMVoMpUk3NVMZHotqESWU2FWoQdQByG9fPuj2Yo3plGyLHgXptrfIN0KpqUr5F6HoetNH9kM8u5po9kMd51LXkgUtemfyDo9m1prV0QkZTtNHmxsOtgkeY32GZyL3/k+VdDBxgdeWZ2083PSRr+BY2F/Ak0bkfdVgfwq7HhnH8kE88J/i7LfFuNQQ+GaeKMkaKzKD0vrV8sc5LhFCyQhL5Ga4tB3kYcEOgzag3Ui3UUuG48MbPtmuGJ2NGXDZQDZXcC/TNcfjWfX8Zb/Quh5xf1C9czzZuJPWtCvyILTkdFzhHtt6D860aZfJmbUPhBCcV0l0c9vkKcH2HpT4+yvKF1OnvrR4Mz7Jl2pkQMm5VEiUSVJB41IDVpQHUwHqAEqAFqQIsSfCfQ/hSy6Gj2gbwVQGkt+7+BqrB0X6jwF6vMxUaqx0Km1CIssJtViFHUAcfV68CkeyPKalcAPBplZAt6nohIdTbUyLHE1LSS4IXYqmpj0Eh16dIRjTSNOx10ZvtDwdppjcgh1VVDbDIc1iB7Qu9/fXVwZXCKKMmFTLHB+DnD5D4S+e5bKikqNctkAFhY6+dX5tQpR6K8Ok2SfJfx/CjiHzZwpDX0CnTp4lOlTgzVYajTqVDuAcIaIyxnLlcE+HQAsMt7DQHXUjfSrMeRzn0U5saxw47G9m8C0EIjLMw3GYWNyTfXpWXVS3Stl+HFGGNKIUy61i2c2W7uD3kKb9IjrkVktqD60bGuRVK+C5wdvEfStWldyM2p6CMx/CunHowPsKcGO3pT4+yrL0Fl299Xrozky7U5A2XlSyJQ8NU2FC1JA1aVAOpgPUAJQAtAEOL9hvQ/hST/EaH5FDg/tSeq/garwdF2o8BQ1eZyqTVQw4bVKCiaLanQo+pA42DXgz2It6GuSUPvTiCmoaJTHinXApDj8akMTSSHKqi5PyAHmSatx45ZZbY9iTmoK2S4aYOqspurC4PrUbXDhk8MmtU1XJAt6mkyAbxQsHjcHQNly/xDf18K1pwzX4MOuSV8YxlUxlPCPZcae830+FbIxTfKIk+OCzh5chLMykkagLlB5nW/uFTtSfBClxyPTGWzvsFFx7yAPnanhNQTl9FOojvagvIsJuAcxboTa4A9K5+XJ7jX0XLjglvSAe2PSjpkdo8XuDU7rRFUXOEHx+6tem4Zm1PQTlrpROewnwbl6Gmx9leXoK5wBqba1e2kuShJt8EL43Uhdhzqh5pSdRX9S6OHyyBsYb+0KN7HWGxp4hqBluOZB293Oj3I2Hsui/BiL+n4VbCZTKBYWrEVDqYD1ACVAC1IEGLPhP651Xk/EfH+SKfB95PUfnSYOi3UdoISuACSQB1NXmcxXGPpEwWHbKzO1jYlFuBy5nyNQ4BuC3Z7tRhccp+rShmUAshurgHmVOtvPalapApWw9HoKdAPzUAcYU14VKz2FjwaZC2SIaZIBQaAHK1SiGA+22BWbCve/gs4t1Bttz0JrXoskseZNeTNq4xeJ7k3/Isdlgow0YXTnlve1jl/w1Gpt5W2W42nBUqC+equ+CR2ahuuAKPFYnkskQvIfEi8yYwZNPcpq7BCUsqr+pE8kYRuQDwkEeItMN2J3JsNdrfdNdJTcHtYihasIycMRLsBZugZre4VEpSbpDbYpcgnj/AGkWJQsgZmkOZUQb5dBryFz8qHp8mSNJ0vJmlqoYpW+X4Qe7JcQE+HWQDLqVZSblSpsRWDLh9me18/svhl92O5f2M/2x7ZyQT/V8KgaQWzswzasLhVX0I1NbdLo4ZI+7kfBj1OqlCft41yBR224nEbyxhl5hoSo/qXata0umkqi/8mf39TH8l/g3vZ7jqYuLOgKMNHjbdSdR6g8jXOzYHilRuxZvcjfRoOFN9p/KfxFNp5XOhdQvgFZ66cTnMJcF+7+udNDsrydEHaaQqAdgCbfxEgD9etV6riNst0kd06QO+usRas3uSfCOmtPCPIpJO9DsbhBfhuUJ4tTetOKK22znajc58FouGAsLdDfWrePBmcWuwjh20q+PRnfYD7a9qU4dCsjIZJJHEcMS6F3OwJ+6ABcmpbrlgk26RxrtP2o4o8pzuVUj2ISVVeoFtTVUM8ZdM0ZNJOPgfwHtXj8HEZ7mSO93SQliR6nUVKzRuhHpZ7dyR2/sxxpMbhosRH7Mi3seRGjD3EEVa1Rni7LXEHshP63FV5X8S7ErkjLca7UxcOiMknieRjkj5kDQnbao08bQ2ofPBie33bWedmggDBUA7zKLkk+Y2FXuUYlEITn0YXDsgiYyQs82ZRGjXWLL94tlIYmqpTi3dmiOHJVUP4XxSfDYiI4eODDyyMESRY5HPiIXd5CCPFtapjOL6K8uKcPyRoeO9lOOLJZsaZZGZp44omnZSYmBzgMmRCCUst73IsOdOmVmM/sPH/eNm+8GxOHDX55g01wb9daih+ToytXiD1g/PUkcjw1AXQ7NQyEwX2g46uFVLrmZ2sBrYDmSfeNK16bTe9fPRXlybGgXxTtMpYqivZSR4SAS68gB5N8vKr8eiaSbZmnrlUoxT4K3Ce0siZQ6AtIzBmObMbbsABbc/Grcuki7cX0Vw1uVuMdhd7LcfmmllSZMqKxIY6CMbhSTuPWl1OnhCMXB22aMOSb3e4qpk/F+2+Gg0Qmd+kfsj1c6fC9Ri9Ny5OXwirLr8WPhcsF9iu2cj8awsk1kjYmFUGy96uUanc5smtdnT6aGGNLv7OTn1E8zt9fRv+2XYrEQSviuGqro5zTYZtLNzeL13K/CjLhi1ZZg1M09t8GUhhxeIdRLlUXsI4jmdvImwA/W1Y5Sh1HlnRipVum+Ch9K/CDBPhEWwkTDh5LW3aaQqCeYGUj3VthHbCmcueTfk3IBdh+0ZgxN5CVjkNpF1I2sGy9QedZtZp92Ol4NGmztTtkvEYS+MkxaAtG0vgOo8QAst+tgDboaiLfsrHQ0tsczyWavCcWlZlRorKwuWY7a2sRbW9ZJ6dY498nSxap5XaXBoMJiTIA7QmIgZdbXcKzWb0qNQ6aRVj5t/sJcMb7Qeh/Ko0/52Jn/AADExrpROewjwU+z7/xp4dleToqdsSCIlv8A9QtbmQqEfiwqvV8xS/Zq9N/9Rt/QFV1GrMFXqTYaedZVFs685JIsYPiMbexIj/wkH1qxJxM0ql0X4sZYgcjTrJTorlhtWT4rHCMan0/zq2U6M0MTmyxwnjRaRY2jYBtnuOl9V3A0NPjzW9rKtRpNsN6ZnfpcwJcYOb7sMkjNz3jsoA63FPndQKdJG8iOe4Li+cOTEwyi5vY3v/uKwe0o1ydmOfddx6KHEca00EqxqysAfCdj5A9ashBQkm2Z8uV5IOlR3H6POHfV+HYWLpGGPq93/wAVdG7OHFUEuMuQhtvyHU6n8qqy9F2LuzF9sOyceOdWkmZCF8KKwsEI1svXcXpXOUXwXQhGS57Mnx3CiANIGIEjlcurN9koUNcbgixv/nVU7mjZhUcEqXJnMbiYcjTNnYAa2vuPI0kcbbo0T1CjDeAJ+06gLlw4zI2ZHaRrqRYgqFtY6b3Nao4FFdnLy6v3O4hyf6aeIM2ZUw6nIyAhHJAaxvcvv4RVtUZRnD/pUniijj+qYR8iKmd1LM2VQuZjfVja5PnRYGpU14k9ayQGiiLJBU/ogdRQFfiGBSZcri+tx5VbjlKDuLJso41YcMwlkULEpUOQL5ibgG3UX5dTVsI5cv8ApwfIssscUXJmOj7TmO/coguTlZxmKryAHkOt66/8CpV7j/scuXqE9u2PH7A/EOKySkl3LX1PIE/wiwrXjwQh+KMeTNOf5Oygu9aDPSFlcqQymzKQQRuCDcEe+hIhs+uuzvF/rWEw867zRox6KSozX9GuKkg5F2c4vxGfi/dJJCrCWcTusEZTJC5RiB7QubW8V7sLk0uyCdpcjb5tU3wS/TpCy4nBysB9pFLC9tvAwcWPq9x6UwpzD6xbwnVfh8DSbU+yy3XDCGDxjLfuzdcxfuybeI+ex005GmpXYjt8GhwEssiKpXKTIDZGBIuRYG/+tYM+2c+TsaTdix0mbZMcZMxNyAcozb2UWO2ntZq52WVyf6NEFSRZ4W3jHoabTKpCah/EOSmunE50gjwU+z6n8aePZVPoD/Sfw9ZcKpzOkiSr3boSrDMDmFxyIHyFGaW2O4t0MHPJtT8AnBYL/hljbUWJLO1zrvdjr/vWTe3ydhY1Di7IeCcFQE+BQA2YsvM7Cw5bDQUbnJUyZ444+fLCOJYg3BqiTLYJNHo0zrY6k2tfbf8AyqyLsrmq6NB2YhGZ5CRYAKLnbcn5MPjWzTRtuRzPUMj2qC/mUu3vFcNJhnjXEQmRSGEayIXOU6gKDfa9WaiNwoy6NtZU0cp/tIWbw2uAP9+tYPa/Z2vf4fAS7Px/WcRFGg9o2P8ASSW9wBPuq3HD5GbUZV7fB3WKMKAoFgAAB0A0FdE4jBfFzdkUG12Ovojf51Rm6ovw+TPJGDhT4bvCZEjPqL6E67H5VVFtwNUYqOX/ACZLjqh8GmlzGTmHtZVYDKD8CPdS87S9NRyV4ZjOLx3wUpRdEHiIsAC18vyU/Cnwxe6xNTkgsbiYXEDTbWwsenWtlnKorA7W3qAPZ6gk7OjV43yerJA1R5IJFapXAMdmoCxQalMgxv0o4j7KBOruxH8IAH/zNdj0qPylI5vqbqMUYWOuzRyLHlKkLGlaCBxW4tQB3L6F+0JXg+JB1bB96yjc5CjSLp/EH+FFcgYnsT2jfh+OEhAZHULir30Ej5mkU8iCCx607VkWbf8A7RC2w+DfpOwv5NHf/DVaGs4kzUUTZ6GYrqKlEM13ZF0bCY/ESu4fDoDAA2VTI5yJfmbPl086TJijMshmlDoKcA7YYVkWORjC4AB7z2WPMh/M9bVycmiyRba5OnDW4598Gz4a4MiEEEG9iDcHTkaTDxNJlmVpwbD0x2rfEwSCHBG1Hr+dWR7Kp9Hu12Gklwk6xAGRR3kanYshzW94BHvpssd8WhtJl9vKpGE4V2h705JgIWUANHlLvqLg6aWI2NjpWdJI7O5rkJSSKX/4cuFFs6srAHzvyPlSTj9DwyNr59lnFGwJrPJFsWUMRNYZmZkVFLEqQCbDa5HO/wCFMuB1Bzaiu2znfF55Jb3ZgDc92SSm97Fb67C53qI5XHjwd7J6bj2LYla+1w/5kWAwjRujdx4iM4CC911B2FwCL+6p37n8W2UY8eLZJSgo+LXX9wrgOC4mViIYlkQW+1LDKAwzKW5g2O29XxjZ5TLk9mbxy8AztTJNgMRDGkxWZV712juApY+AC+p0BJvpqNK14YbeTm6nJvW1h7s99NOLhbLi41xEd/bS0cg+Hhb5etXWmZtrXR0TCds8LjWiMMgDeK6SWVgSAABrY86qzYpNXHkvwZYxbUuCHiHafC4ON4piXkdi3dx2croBdjey68t6TDgaj8izPqU5qUPBmex/H4sbisTg3QJHJAhjA3DRs5Yk9SJAf5aueNKNIq96TnuZgeNYQNOcNDioZEcgZkJJOVjYdL6nQGq4qWNdF2WcctclOfswY2aORiWWxJU9RcAgi4NiDbzFLLM7Gx6eLiVMJhoohIJoTIGjJjkLsndst/HYaSC9gVNWbrRXsqdLryF8PFwoopbFY1TYXUYZCAbagHPqBRsD3l9GuU15A9GSXoAkRqkgeTQA5TUoDB/SbjAZIYraopct/GQAB/RXc9Kg1Bz+zj+pZLkofRlIRpXVRzCW9xUgNIqAFFAGp+jri3cNjImIC4nDOgB5yAjKP6WkqV2QyhxZcrTNzdcoHTS350Pslco6L9L2L7/gfDJubtAT6nDuT8wagDl0nEUOHSH6vErq1ziBm71xr4W5W1HwFRXNj7uKBkh0NSIEExYXBNEN3mVmI/ZRG0P8zA0MAVI196Uk1/0VYxlx8cec5GWSyXOUnKSPDtfSq8sU43Rbhk06s7dM21URL5F3graj1qxdlU+g7fxH9c6tKa4OcdruDGHFqb3jdTkG3hBvkPXKTp5EdKxZouEv0zv+n5Y5YcrlF6KZVjAuByCiw3pN1o0Sh8gfi8Vr4jYKMzEnQcgSf1ypKssjy9seW/Bn8VjziHyRglfuqBq1vvEfq1S3GjuYdOtNj35OH9/RBO0MJOYCeUbIDeKM9Xb75/dGmmprNN7kPF6jUcQ+MPL8v+X0VIMS7PnzMHv7QuD7iNqjGtv4myWLHGGyrX0azslN3MrTPkLSBQ5UnM2W+UuLhSwudbX11NdDHkk1UmeY9Q9Owze7HFp/4OeduMLNBisRNi4hMMSW7ie5yrr4VHQqoAt5e+tiVpUeWywlik1JGTjk0vTFXaEYA7ipXArLf19rasSepPTambsWiXguP7rExSkmwYB9d0bwvfysT8KhjLsN9mcFFiuITsRmVe8kiA2Pj0NvQgj1onKoDwinM0UXCoxDLjcVi2WOTMLZbsWPhsCTq3h002FZqbl0X7ko9mD43PEQoiVlEnjYuQzlR4UzEWFzYmw01G9XRXIk5VD9sGfW286e2ZuDq6mvGnrGSg0ASA8qkBwPKggd5fOpJo5T2px5mxUjEAZPswB+5cHXnrevT6TEseJRX8zz2qye5lbf8inFtWoyjUbxEUATUANqAJMNJkdW/ZZT7gbn5XqUAW4ibsx99SwRse3Mt+zfCv8A1VH9KTLSgcxJoAa2x9340AJp3YIO7G46WH+tDArbm1QAZ7IYvusdh33AlVd7CzHIST5Zr1ElcWNF1JH0FO23KssTXIvcEbUfxU67KpdGgY+I8gL3J2FqtKVb4Rge3fbiF17jDxpOf75vYQ7Xj5k7+Iaa86yZtTD8Vyen9L9BzWsub4/rz/U54eMSwlRa7Fbh2Yta5I25bVnjNSVm+Wk/1XDwTK0uIXNLIEhB1ciys3RVGsr22A28hSNuXHg2R9nSusa3Tf8Af/6Qx8YSDHApjjPtEn7ST+Nhsv7o063pf0jVj008kvczu/peF/8Avsi7oLvqaNqXZ0Fb6I2ekbLEiXDSPmvHofLb31Cb8FeSMHH5BUccYqYpQkkR9pGUMhtzKHbXmNavhqJxOXqPScGZXXJku1HZoRgzYXWHd4wcxj8wTqyfMc66WHOp8M8Z6j6XPTtzgnt/4MxerjkjSakgcHqBgnwHihw7s63zNG8YI5FrWPutemfKIi6YKd2chMzML2UMSQLnkOW9Q3QJW6LHEph3z22WyL6IAv5UsOizM/l/LgpZ6YqOuo1eP6PVskBqHyBIjUUBIpqUQeVzY23AuPW2lSvyQPo40WzEk7kkn1vXroqqPLyfLsmXamFK6tZqALoNACE0AIDQARje8Y/ht8NPyoA13bGb/wAPcJXrJK39Jcf46gDnUjUANJ8J9351IGo+jjgUONlmhnuE7mSQSA2MTRgeLoR4hoaSVqqHjVOzKSwEAEHMDzH5ipELPA8UsU8TvsksbH0VwT79KGuAXZ9F4uS5v11rJFUzbLot8FcDUmwBJJOwAGpvVi4ZTK3wlz4Mb2z7XtinaKE5cPe1xoZfM/u9B8egw6jUOb2x6Pb+jeiQ00Vly8zf+DI31J/VhWVHoarlmgxXZ7ucLDip0zgiyR3tfOxZDI172AJ0Gp021qYNpv6PN/xKzaiWnw93y34+6AksrysC5vlFlAAVEX9lFGij0+dPbkdvTaXHgXHb7flns4UedTaRpavsrPJeq2yb8IfFH1oSsOi4nw9KsUaK2ecAKTz5GocVVgruiFMSVO/oeV/PyNKm0JmxxkujL8f4YE+0jFkJ8afsHy/d/Cunp9Rv+MuzwnrHpX8O/dxfi/H0U+EcHmxbFYVDW1Z2IRFH7ztYCtTaRw1z0aNfo9YLmfG4RT+yGkY+gIWx91LviT7cgRxTsviYRmCGWP8AvIlZlB5g6XFMnZDXIK4bpICfu3b+kE/iKifRZh/Mps19aZFTduxKCDrkZryLPVWSq16iieySM23oognUg0EFTH4xYUd2IuEYqOZsNPnarcOJ5JpL7Fy5FCDf6ORpXqjzH7Hyy8hQBCdDUgW43oAkqAIg1jQBewL+Bh0J+Y/3qQDvbDFX4fwiK/sxYiQ/+5iCo/8ArNQBjmagBHfQD1P6+dSAR4VxVsMJsn/WhaO45Ziob5BhUBYJD1ADma9SgPoXB4vvYMPIBbPFG1ul1BtWSqkzXfxsFdpOMhYWw6Hxs32ltgv7JPU6adL1n1OVVtR6P0H0ubyrU5F8V1+39mRzfKsJ7N8CwIXdUX2nZVX1YgD8alIqz5444Ob8BntXP9sMPGSIoQsaqCcpYDxOR+14iL+VTbo5fpGBLG87XylbBMslhYUzdcI66XllexNITTY9VAoQyiW4RVsUkVyFaTkBc0OX0Rt8sjknAW1tfLYe+ocuA2u7IFItqKW0MkyGbmDqCLEHmKIyadoy58UZRcJdMKwcQQRJDEqpGgAyX1Y21Zm5knUmtzyPJyeCzaX+FySxspYwt7QP+Q9KSmJaIsJxyaG4WRlU+0gOjW/avVkck0VyxxkCuNzCUNKoGcKym25zEbnc2F6vU+UirZtTZkzWgxiUAdXVq8m0eoRKHvaholDnnA5jQ0bWSRHiJ5AeVPtJUQB2oxLMrkgEFMo8utdHRVaRi1iaxsxY8vjXYOEKAo86CCJnub0ASIakCZXqAGsaALGAk8RHUfgf9alAT8axok7kWsIoVi+Du5+clDAFMagBhNAE6WKEHlqp92o99viKAIVS9ABThfBGlkRLgBiB561TPMo8Ls049M2tz6Op8c4uMOqYeHdEVCw2UBQAB52A9L1hy5GuF2ei9I9MjkrNmXx8L7M0De/xJrGe1jSVIYWooVyDPZCIfWldvYiSSVj0CodfiRQ+jl+rtrBtX+5pAqbEFnZz7TEsfVjf86mqOhgShBRXhEZaoLm7FFAyVC1AxYiBqxclcqJVUna1OkI2vJDPHbU2pJRoaM0VJJ+lQo2VTzUuBjKbA73F6aimm42xYMN3jABspsbXBN/LQ3FWY57Ti+qaRZoqfTRDNOwuCCCNCDz9K2RVo8vJOLplEQmU5Rm/XnRKo8hGPuOiDFYRoiQffRHIpdDTwOCAuJw5GoHhPyrVF2jnTVMr2phDp8ba15drg9MiHirmykWIvqpuoJJsCXG1qu0yTbT/ALhKTj8kBZ5Zy5WOMtbWyEk6re/mABfpW+GODXLKJ6nIn1wew/GTsWy25OuvytST03lL+xZj1cX2RcekDw5syk3UWF7+tvjT6WDjkqmVa+cHh4Zmi1dM4I1rUAMoAeDQA8NQAuagBcO9mH63oASd7n50ARE0ANoAmhbQhvZPyPI0AeBsRQBuuy2LRYHfKveI9gbam4BX3Xv8K5uqTjNNHX9Kwy1P+n48/wAhJSTck3J1J6k7msd3I+hrHGOPaukOhbwmhj4+YkZqBX2avs1BhxgsXK8pWUq0QXS2QhSBqPaZvDvTbbVnA9QzZnq8eJRuNpmWJ+NKz0CHDSoLEqPMaAbPKaglOyYG1SrGqx7zZRoNfOnuiqSKUkjMdaLKvk+ENeLrRuFlivsdewsKixqpUNEmVg3Qg29KZGXPHcmvsMz4WKazG49OltKvjNxVHlsumUpPcMTCql8g99RKTYkMUYvgDcdxACEsfQdTU4ItypBqpqMG2Yp5SdzXUqjzrbYypIOmRtpXmWj0wzExh0IPP8iDT45OErRDV8MD/wDJcFHK6WDK2oYsOY8r/Gt0ZOUeUUbVGRLNGEc5y2YqxZsoYKGFgdfIW1qITbVxDJBdMCdoEVRHlBBYZm0yi51Fh0sa2afc27OfrFFUogaPetRhH5qgCM1ICg0AOBoAVqAIyaAPE0AJQB6gBQKAL/D8AZWteyj2m/IdaqzZljX7Oj6d6dk1mSlxFds1McARQqiwHz9etcmWRzds+gafR4tNBQxKl/ySWqs1UqFhOhokTifDGHemRVK7tMslAIgdyzX2Hhy5vDfzDKbD32NPKNI5+HUPNqZcfjwQr1qo6kRb2oGuuxFoYR57JBSl3BOoqxIhniAd7+6h0RyV2ax02pKFcqGO96lIrnJMYTUiSY19qZdlWTlFjC42yW6fhVlHA1calf2UOI3VGkZyANlHMnz5H0q/E9z20cjULYnNszGPxTPlzdP0TW3HBR6OVnzSyVZTqwznqAOhCaxFef28HpEx7wmbwI2XUZj0AYX+dh76Iy9v5SVg4uS4JeMRpCqxgBpGO52X94+ZOgFTp3LI3N8Iryqkl9gbC8VbOVkj1yGI2+8CCNuux91ap4FtuD/ZVjzPdtkiLH4dXPdKcxuLW6kaa2Fjyp8U5RW9kZccZvaZnEQGNirCxFdCMlJWjkZMbhKmMBqRB1ACWoA8KkDxNACE0AITQAlAHhQBsfo+7CS8SkucyYZT9pKBqT+xHfQt57DfyKylQ8Y2d7PYjAmFIe4VVQZVKXDjmbyDVjck63rPKCyfkbcGszaXnE/6HL+1nZl8DLlPiia/dydR+y3Rh89x5YM2GWN/o9z6V6pi1kK6ku1/2AOW1UWdTbQzY03gq/GRJBhy5sCByudtSB+JHxp4xswa3Ww0y+T5JcahVsmUra2h62F/xpsioz+k5Pdg5vtvkhZrVSdlyoZmqaF3WKGqKHUiSNtRQOmy4RTjJjWIGtK+A5ZTc3NQiubt0MqRKoQ0CMbUiPoo4lyAbbitOPs4mvjug68FPF4h5ks2qjW/P3mtEFsdnByv3IU+gNidx6D8K1x6OVlVSr9ENSVHqAN5Eb78jXClwehQmGkuzC0gta2XXM19NOl/gRVklx45IVsh4hOO+zuSq3567Dw3tpy+dPjg9jjHsWWRRab6PY5vEssYuw9kgaHmL9Rv8ajFaThLoidXviR8WxCMEkTXcnldrgG68tQbelNhhKNxkGSadSQL4m/eaEAcxYbVowrYU6he4qYFkjKnWtiaZy5wcXTEvQIKDQA6gA+nZCdoRKLZzYiE6NlP3iToDt4enwqiWqxxltbNkNDlnDfFFdeymLO0J/qT/wDVT/FYf/cKtFn62lPiXB5oP+ahUftCzL/UNAfKnx5YT/FleXBkxOpIoVYUmw+jfsU3Ep/FdcPGQZXG5592n7xtvyGvQGvJkUB4Qcj6WwODjgjWGBRHGgsqrsB+udVbrLkqQ6RqYAbxjCpPE0UozKw35qeTDzFS0pLayMc54ciyY3TRxfjfCXwshjfUfdbkw5GuXlxODPoHpnqkNXD/AOXlAtmpEjfOSbotYE2YtfRQWK+nMHkQQutXYm0mcL1qEcmyK7bGS4okC9tMxAF9MxudTVc5bmb9Bo46OD5tsr3pTYuRbVA9C5aLJ2MclQNG75LaNprQi5ojllHKjsVyorE1JQ2IWqUiHIQUCJ2MZqlIrnKkUmq9cHMmlKwPisRlugG1xr+Nb8cbqR5LVZHjnLHXRUkI0v0Gvuq1GOTurInW1SI0NoINpHilFrEb61x3jb7O+pIdNGSboQTe+/PlURaXEh+R05737NlUPa4I0v63+NEfh80+BXFT4aK+DlsrIeVwL+nKrMiTakivHwqYIxEVpLqbDmOtaoSuHJknCp2hz6+tQuDT2UsavhB87VdjfNGLVR4so1cYj1ABzslg0kmLy27uFDKwbZiCqopPQu6X8r0mRtRdFmKKlNJnQMJj8w1N+prhyjb5PSRlSpBDDKrkjvFQ2JAa9zbe1J7T8DqVkS43BxvYsWuQp3Kk8728NXQxTSvoiUoVTGNg+Gk6YWI/1D5A6Vf7uVeTO9JgfNBzh2MSBAMMgiA1ATQX/O9Lulu3NkvHjUdiRteH8W72ISWObUMvQg2PurWnxZypxqW0n76rEVMjkl3pkKwFx3hyYmMqQMwHh+G3vpckFOND4M08E1KByrHYBo7ZgbHW/TUixPu3rmyg4s91ofUIamHy4kV0JA0/X6/KlU6VGrJo4ZMkcj7RGVqLL9nkUeVQMn9EgFQWqJ7L50WG36Y25HnU8CNyRYB0vSmhO1ZETUoRsiamKGNJqRHJCBqKEUrZHLtTRKsvCKgO9XGAEcZjswbqPmK2aeVxo8z6xi25VP7KU/L0H4Vejlz8EVSIeoAnQ+fnSNFqbLWHkbW5tp12pJxX0XQyT+yxhMXIHGbWxGvO1V5MUNvBdhz5N1ML8QxJjkOUaMobXr119ayYob48+DXlntfQCnxPju361rbGHxpGKeVKXJLNOh1BtSRhJFvuwfkp41xYAbVbjRn1Uk0kipVxjEoANdnONSYMtLEyhiMmUqrhhvqrDYECoaJTDOBxt0RzKJJpncmGNNUuSfZUbeQAtesefFubaR1NPlUYK3z9F4YpWsGAbyIv8OlZKkujdafYsuKzWEdja100Hw6UU/8AcNargm4bjYY3s6n0uQw9x3FS3KiYuNl7AcRbGTnDYVLOBmu1lFtBfXlqPjV0cEmkzJn1cIyaSNrwHDz4W0c7Ble+ULc5HU3YO5tmJBuLACynfernHbGjC8nuSbNMrFr5feeQGu55Uy5FaoyvHu3OEwwKh/rEn7EJBUHo0o8I91zU3Q8cMpcnPO1nbfFzRnK/codCkOhIt96T2j8vSlx5d0qJyYoxjZ1PhXBFiw+FVlUkQIl+t0BIYbHWmnGLdlOOUlwmC+KdjIHlAi+zuLsBrbf2R7qpngi+jp6f1fVYlW6/5gXG9gJg1o3Rgb2LXGtrgEDb51VLTtHRx/8AiCT/ADiMwP0e451YmOOO3sh3F3/hyg2HrakWmlLo1/8AmLTxdbWZ7iWClw75J42jbkGG/mp2YeYJqqWNx7Otg1+LOrg7Kl6Wi/cKGqBrZIjGoZZBtDGkqUhJZGyFqdGaTGMaZIqkxFoYR4dnpzpREjM+CqKtMKfJV4pHeM+WtXYHUjneq49+BteOQLMdfcPwFbUeYm+RO6OXNbS4F/Mgm3yNSIMoAuyRW2qpS+zXLGl0RZKayvb+y5w+FmcWO3TzFVZJKMS/FCUp2W+JYwlwpNyFC5t6qxY0o2W5sjc9v0VSXzLcXF7Xt1PT41attOmJJtSTaFmwHeM5SygDN0HkvqbHSpWXalZXPCpNtFfiMYWyq2ZdDe1tSouNeh091Njdu2JnW1JFGrTMeoAWgDXdg+L4fDlu9GWVzlWYi4RbXPoSR+FZtTCcl8TpaDJghfudsOYzCJiLzh1hh8R7+QkGY9QnIXFs3yrMk18X3/wa5Lct8eI/f/Yy44tENDdh1Asw9DVv8PNmf+LxoG4zizvbWwGgPO3mavhgjFGTJqpz6JOC8Zlgl7+NyJVHgb0toRzBFxancaqiuM7vd3R0TEfS+siL3mFPegqSVksvh5jS9/LzolCxYza6M5x7tTiuKTLHYxQi5SCMkqbaln/vG0Gp25AVVOUcUGy7HCc5qwbicNipJ8qRym1gfCQPPfQVXjeNY7bRoyLPLJSTDrdlppMlyiqGBYE3NgdbWFr2rLj1EIybNUtFklHtHTOHYxQw0IJNh7JGtgNQBb4U61kJOmmVv0+cU3aNNBgPH3jHcWAHStG5y6MdKIQjiA2+NNX2RY7P51Ijor46FJUKSorqd1YBh89ql0+wg5QdwdMwfHPo6ja7YV+7P93Jdk9A3tD33qieni+jtaX1zLjW3KrX2YjinA8Rhj9tEwX9seJD/Mu3vtWWeGUT0Gm9W02bqVfzKIcEaVTTR1VOMlwyFzTozzYy16borrcMIqUVyTQmaiiN4r6ihdhPmJVG9WmFdjp1uLdRRB07G1EFKG39GcnFmI6V0o9Hicsds2g59S/7tz/+dm91sn41F8lZnqYAnICu9reVUJJo6Uszi6aGo4NQ00NFxn4LOGxHd6i96SUdxYkoLgvExRL3pQsx0sSCM3UaaCxGmuxqmp5HsToLjjubVldOMNIcpUAcra2t61Y9OoK0yuOreR7Wi5PwoMvfIzLc3I66+W2t6pWoalsaLpadP5Jmf4gwJuBbW1vQWrfjObqOynVhnPUAeoAWgB7TMQAWJA2BJsPQcqil2NulVXwR1Ip6gCSF7G9gfI7UEp0F8Lbu00Gvl51lyXuOlgScEaXs9jXikZY8tnWxuL7bAHluayZktts3YZbZUkaPDyyG+fKAToEufmQOvSsdx/2m1c8stI9qtjjsRzo9LjbAi3Km9tIje5HQeznEvrGGjlI1I19QSp5nS6mt8XwcLLGpsvO5G1NRWmMaWpIYne3/AF+utAERagCu8xH+uvyosNqbMzxPs3hZSS0QVj96P7M392h94pXBSL4anNh/GTMrxTsf3YLRy3HRxr8R/lWfJi2nSw+r5upcmblw5UE32qlcnRj6p9xKxkvU7aNUdbHJ4Yy9MPY4nSo8j38Sq8mWrVGzBkyrHyxv1wMyqAbsQNbW1pliaVmbL6nDhJMH8UQBiRqLkG4sbjpY7VqxP48nn9Wk8jkjaJhh/ZjqeUIYetw4+dMvyM3g53Tk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u.jimdo.com/www28/o/sc830e76d476ba062/img/i44a3ea432df24c5b/1316165245/std/obama-se-re%C3%BAne-por-primera-vez-con-el-papa-benedicto-xvi-en-el-vaticano-10-07-200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6" y="3284984"/>
            <a:ext cx="1818634" cy="144016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10" descr="data:image/jpeg;base64,/9j/4AAQSkZJRgABAQAAAQABAAD/2wCEAAkGBhQSEBMUExQWFRQUGCAYGRgVGRwdGBkaGR8WHBweGBgaHCceHRojGhwcHy8iJCgpLSwtFyAxNTAqNyYrLCkBCQoKDgwOGg8PGi0lHyUqMDIsLCksLCkvKSwuKiwsKSwsLCkvLCksLCwsLCwpLSwsKSksLCwsLCosLDQsKSwpLP/AABEIAKAAeAMBIgACEQEDEQH/xAAbAAACAgMBAAAAAAAAAAAAAAAFBgQHAQIDAP/EAEUQAAIBAgQCBwUGBAMFCQAAAAECEQADBBIhMQVBBhMiUWFxgQcykaGxI0LB0eHwFCTS8TNishdSY3KCFRY0Q0RTVJKT/8QAGwEAAQUBAQAAAAAAAAAAAAAABAECAwUGAAf/xAA0EQABBAEBBQUGBgMBAAAAAAABAAIDEQQhBRIxQVETImGRsRRxgaHB8BUjMjNDU0JS0Qb/2gAMAwEAAhEDEQA/ALUPM9/0/v8AQVgCT5fsfnUPjPFxYAJXNmaN4PM93hQpemykgdWSf+b8IrAw7Nmn/MYLHLzRRka3QpgYcuZrciOW20/l5UvXemAVSerOugE/p+4oVd9pKqD9g2m/bE/6fWiGbGzA07jLPwTe2ZfFOjGdJ+HdXgRqfQAfh9Krm97YkWf5ZpP/ABB/TXJfbWhP/hW02+0H9Fc3YucKtnol7VhVmZo0/XzrJb9mq4HtkQLJwzf/AKD+iua+21f/AIra6CLg/op34Jnk6t9EpkaFZZn9P0rVV0nae/TTl/bxqvW9r66fyx1P/uD+mtm9rq88Ox83H1y078Cy9fyzfvCQytAslWBl11+W9ZL+H5/lVdf7YEmBhmgf8QR/pqdw72mLeZVFhlLT98GI5+7UR2JnsHdZp8FGcmIcSnbx9B+P5fGvLoPw5Vx4ZiBdQNGUHQCZ+dcuNcUGHXNlzDwP5038Izd7Rv1Se1w1dqaCT4fT416lrol03XHteUWinVRqzZpzTtAEbV6gMqJ0EnZyaEffJTscHi2r3To/Zpt/iH6GlzD4WHk+A9BTN02QZLU7dYf9LULwtgBkL6DNAHef7Vttju3cQX1PqhZGFz0M4ipkCIFK/GrgOZgfe5ePOrE6T5cwyjRRLGq04uAGgHb8TWhxTYJQpsm0Cx9vsrWeCYIXOtkSwQlR4yPnU3G4eba+f50Rs8NFiHUiLiDXxlSY58p/6vKpZDWqLxmb7qS8dUNR7R7VFcXgu0AhLZ4iRBk8tyPWag4zCtZulXEERI331+lSlw0CV7F2wgknwHzqRu0d1aYEjKT61vZWJ7+dOJQ8/Bb2cLMsNp+NE+H3AMaoG2WB6gn61jAYhRYYkazA82n6UNwGN/mZglpAWP8ALv8AIGon8wq4iwSrv6O4mLKyDQ/pnjgLQ7tz6ChvD+PQqgbRp5UG6X8bBtP5EDzP6VAGi7QTS66W/scug3sYRMEJ9XrFcvYkv2mMJjZAD5FqxXnm3r9tdw5ei0+KKjCeOmLAIhn3XJ+R5b0vPiDd6r/eUBoHeY1ph6ZWi1tVAmX37hBpL4fimGO6qdcgUeYzH41odigHFB8T6p5fuk+5T8bfLdcp3GX6a0icQbtt4mrH4vhVs2iBrdubn8fwqvcVh2NzKmpHPz39IrSwGmIJo3n0FLtcOImSGydoA6MdNBHidN9q5ByAqM3ZU5e0RG8n0nvHOiKT/Cl70Ht7A+9p2ZYbAHteQNQLqDIcsHWTO49eXfzqJzi526StBDCyJjpWjkoHE8TkvKy/cYHUgzEcxp8KicWw9zEY+5bWGbMVB+7C85PKBXTiKwNd4o9hMOV4liswY5bTZTGgGVTObkIn6VPIKIIHJVre/wAeqVraNbLIwhhoRU20/vDw+Zrheab9zWR3nwit0+8fH6TUp8VBKKa5TVcJhTI95pHmP70s4ctnJWZXUkcgDuaaLmGD4J2P/lg5fNiBPy+dKlu8QXIMSMp8jH5fKmu4qsi/SmbhnSbL2T7oOnyoTx3jTXT4AxFDrGhA7tzyOvKtMRJnX3jt5GkoBcIwHWrW9iAH8xE+6s+ctz7q9XT2L4fKMRy0X4y1erzP/wBBujOdY6eitsXWNPXSbHpat5nGgY7bnQmq94Jw13vDEzlLP2Z7zOnwqwekeG6xI0yhtZ8ASdaWC5ulFRcqIdDy1I7VajYdnEF9T6obKk3HaLbjlloVn5ADwpTwWH+1fMAd4kEnQcgvnTxbZr2EcXNSCGUxoV/OlPiCG0cwMToO87T8hV8P2ylwHF8o6koRkaIOizrMz3bcz+5qUqhdMwDHkdvWNAfXlWL+HKvyAIBAG+o1Pf31HuEeYmAAYnYSTyH5UDZW9jYCz3ofxm0dgpJOkQZO+3M/jE059CuMPiGD3oIS2FJ1ykAEklfdzEAA99LVu49tgyxntwy+h1GvnHrTBwzjuG6hktKtl7nZcl+wNJMdxO1FSyF0WizsuKYZSOSTMbiR19wKTGcwNIidI57VtExtroY2msixIJjYj6CvWEIjntHzmiaooNx7aNzSOCOcNwgezdstotxdPA/3pZ41wtbVwLr7o17/AB+NWFgbA6hjElQAPltUHD5buYuoMDnyHODTnHVUEQplFV8MGZiJJPKi2E6PfeYdrdVB+tMOKw6WvcWJEz+9Zrhwy3naT7vidZqPfF0nFjyCeSbvZphOrN0f5V9TLVmpnQhgLl9d8qqfiWrFebbfLvbXUenLwVrhiogEx8VtBoUkquY7HffT1oZjLKWQFQSCMxnkBH4T8KKcZsg22LHKokztt3Uk4riJPVkE5XOQzvoDpptuNa02xiTiAnqfVBZDC6fwRPojj86NabXICPgSD8AVqJxjB9u3KTkLOe6FB5+ZHwoL0e4iUxNtyI1KuPlMfvlTpx7hXXLkkgGCY3jmPwNXgPdIXQERTDoq5tK1xuscfZhST4BQFVZ8SyUOu3QoVQNY+FNvSa4tvDkArJvEgDmEUDlpo2X4VluAq+FWB21TMCOZYA6+unrUO5Zpaxu0BCA93+RoeA5pNMyok6giRvyO/fXLH4mAIXVwAQNg0mSRHMR8TXTDozIkiTJA8tRPkKlYbDAlgI5AfQ/A0ZitBsFSbRkO61w6qGmLKE2mAL6RrImAJPwBqVasg2mI1+6vjECfOTQ1+G3izMqn3yNYzHWNt42ozwThd0letDpbRpCsI18jqTImnOJLrpVz2xtiuwOZ+HJNN7DsmFcD3gB8Z1qHhUK2zoIgyfGjqYjMsECCIjw/etLH8Vmdk2BB35d35Ux7wOKzzInSageKj47tOQNSQB4ARJj986jcCtEq4Y6loEfX6VvxJYutEfp+ddcNeylxGsiDpEaa1TRTuOURyN/JafLw2s2c3SnaHzTh0EslL97WYtprz3b9+lerfoKBnuxvAHrLGvVk9uSyjMcGXWnoqnGH5YU/prYd7SohOr6x4Bt6CYjhz9WmubIQ8aeo84p4xdgPodIM1q3CkI8Rtpp8K0exCBiD3n1QmU/deq6wVmLglBrtB11Jin7FD3XA5fWo56PqpJAEb69/hU8wVyjl+FXrDarnvsgqr+lmG+3sqpgBdYHuy8Fj50zY+3ctYR+pMOqjWCWIETlUAktFRsXwYZ7zmSziADtyiD4mi+IuQGVpyOpUkaHUQYPfG1OazU0rDKzQ1sQOob9lV9wrhF3Fs7AiyoO4XslmM5ImRvqfCuPEuFPhRlulWUknMs6AnxEyBr/0inDC8OXDWCFM52zeAkCAPARvW/EbCYmySwBOUyPEAx60RC3cNlOm2sZZNxv6NK8kmrcAObWTALDyA7QOwojhcazuFJJIhZO5jn5mh1jhr21UvBzaaAiZ2B128dKJ8Dws3ie7ed9qIeQRYSZRDgKPNHcUhVJAmO6ldWy3jOzE/GJpvxZ0M93jSrxCyYXkSYHnrVBnMLgCOq0exXMZvB3MIdftF2J7ifI6ER5iQfXwra7ZlQYOgG28gwPWsJiQVO6sueR/mGXn3QwotgsOTZUkaTJnkBqKqqc17WjiCVcODJmPc7gar6Jg9nzS18b+7pXq09ngIe+OZAPzI1+Br1Z/bcZfmOIB5cx0WYDBH3QnW6wB1nepCuCK5sgJ+NQcPfhsp3mK02xdcQX1PqqjMHfU3EMAsd+lQ7xyg+JqRc1ahGLxQZp5L+yavIRqqTIduBYxGGDsrNMqZET8+/yNcMaToDsflRDCrInwrnicONdPjtRIcAUIXl/FKzYooWUzAnT8q44XHG2e8DUEd3L9a34vbhpPu/T186D4jGagGBy/UH5xROhCRlg6JsOFs4q3l5DdQYI7ojatOj/BCgJYGSee8axJ7wPpSb/2ibbh0uZWjQgxppsdj6iPxbOB9OVfKl0FG1GeIE6asvLukTUL9ArSKQ1RRPEYMxpv3UpY/CFi6lvdOcRzB3j1qwRaBUOGVlYaMpkHxnzoNjeFBjIGo+c0DIzfFK7wc4wv7yrnGW5OVFJJIMjXw+H5U1X73V4NnA7QEQfD9/KieH4ILcEDWZJ5/GuuJwWdY5fiaFZjkEucdSr2baMLgxsY0FX4ob7Ms7PfuOZlEC/Fpgc69R3orhsjXPAD8fkPyr1YbbIYMohxPAcEI6TtCXBH7p7Q8/lUDiS5b1sjYmD5jWp2IUlhl1gme8b8q0ayWykjUa1oNkZUUWOGvcAbOnxVXkxlxsBDuIYvKhadZgeZoFbvTAn9/v6UT4rwq+5AVRH/ADCoa9H8QCOyBGvvDetDHm4oH7g81m8yCd7tGHyRTBYobeg8TW+NvGdp8yBUWzwi8NQoHdqK6WOE3cxYiT3yDXOzcX+weaihx571YfJCcY0jXTWCPPalvimCS4rZSSRqMvvAjfT7ynXTvGm1N3Gej1y4QVAkGD2gARzB/ehoPiuheILHs5tNCWAbxB110j/6zXfiGO3jIPNWDcWTjulV9cQ6W31E5gcuvdoDqW7xGvOpOGUBPfBUiFMmAREDvHdG4pjxfQnHM0FA9sHs5rikz3idZB5TBrzdD79shWW2ousABmHbeDsDuxAJ0/3TrThn4p/kHmiTDJX6VC6O9InwbQZZG3WZB7yCN2A5798g1Z2DxVu8guWzIPfuPAjvqusV7NsUzDLalecOo/GifAejvEcPsg0MR1ikMvIHxFR+3Yx17QeaURSdCnS64XQ60OxvEWZlUAQNSRtXHEW8af8A04nuF1B9agY/h/EDGSwF5ybi1zsvG/sHmpGRyNPBH+C4hWvXADqFBI8JIEjxI+VeoT0H4FibN7ENihBuBYIYH3SZ223Hxr1YTa8u9lOMbxStoP0C1z9qVjFXrNuxhEdmdmdmQ5cq21JAL7SXIgc8sUCPDuJYvF3MTbNzDRYtuBcLqDcNp1a2ls9g/aRJYaQp5049IOkt63i7GFw1pHu3Va4TcYqgtoYMESS510+tLDe1i6ts3mwyC1dt3bmHOclm6kgHrRHZmZEbeO9TYhmEQbG0Hjx52enw+S51XqgWB4dj+pu9UmOW0Ldn+IV2cXHuhx1xsZjmM283unXTeijXcSMfgr2Gw+IXBYYW7WW6WzEXc4clH7TZQw7XIL46df8Aa490fY2EZi9i3FxmEXL3WBlYgaZXWAe41KwntNu3L+EtDDrN4EXJLsUZLrWmylVMrpOZtO80U85BBuIc+fh4c64JNOqhcJv4o2cBaa3ixctY0NeZ1eDbY3olj7ygZZGwkUFwvAMenDOtu3MQTcZSLAF+4WKdYSLwBzoH0HYIGizTJwH2q9cVW5aW3Fu9cugMeyLKhgUn7rjQHvB3ivcL9pd7E2sMLFm3/FYi5dTKzkWkFkI2pElmKOsfsFB7S3+MDXXUeJXd3qgnErGLa3iGa3iU7eHZbIF64rZbL5rbNbOcKWiWB96J7wy9MLN58NgS1u+LGZTirNgsboUpoJU5iFbeN9DULivtAxFzPYsWlW+l2/LByPssLDPBKmHcSumw9Kw3thhwP4cRct2ntszHU3SmZGgRIBYg88m1IYZ3Frg0d3x8K++PBdYUS42NbHXryWL64a5ZuYW2CWLKFtAo2T3lJuL73MtWOB9FcYiYH+Ia6wvXpdA10tZRrLq3WMTmVmMTyBAimnpl0yvYW8luzZS79jcvtncpC2dWAgGTGuvdXLo/0+fFY97C2gtkIrh+3m7dtbigkDID2o1I8KjMs3Zdo1gquXQafX5JaF0lm1wrEYazZvZMY5GNuK65rrubQF1bUIW90yNeehJ0rPAL2NtZAUxPWPw/qlJVyq4g3HIa5OikCO0eUctKarXTY9VxK66KBgHZFhj2yFBGbukmPWtuF9NRc4ScdcQTbVy6IfvIxEKSTzjXxmo5Mmbc70d2QOPXUD5/RcAL4oL7NMLiEv3Cy4lLPUItwYktrigRna3nJJWJ1Gmo8KzxHh91U4sGGKvjOj2QHuBmcroEZIORWOoHJNai8V9qt/DW7TXbWGNy4W7K3XPVjq7VxQ5APbYPHdtRpenp/j8JhHtBOutK1wMYe3duKzLbAnUQoBMcxtTnx5PaGXdFEcL/ANTa621SK9Fs9m1awtxbrPbsI7XXkqzNuocmSwJOnIRWKCdEfaY2MxFmy1lbbut0uAxJHV5SpWd1YHfvU91eqlz4SyX8zQnXTX6qVpsaJo430bw+Ly9emY22lWzFWU84ZYMHmNagr0BwAe8wsCb6lX1YDKxlgonsyd4iaYzaMnQ+gNZNsjl8p/SpGvyWjdFgfFJTUs4n2fYF+szWf8QqzZWYdq2CqkGdCATt311ToRg1ayVsBTYAFvKzCAGz6we1LGdZmmE2z3H1/IVrk20JHlA58qcZMk6F5HmkpqWv+4GBKqOo0Fo2gMzf4ZJaDrrqSZPfQ7i3COEdccPe6q3duurhAxRs5GVSmWAsjTSJ0mnaGP3SPTT48qRek3s+v3+JW8UjW8iC2GtPnHWFGzHMVUxG431USKIxxI55Mkjg0DQ68UhoDQLrxHhPCrgxCXQn2Fw3b5zODba97xZhyYCCBptpXsdh+ENkztZGdLd5AGIlLAYW2WNlVcw8RM0Ef2Y43Li2660Xxtt1vAhwAxuC4hVspLCJXUCAdKjYf2O4kMW65DlW7ZQNn7NlkZbQ9zeWYn8aNbBHu/vu09/T/qbZ6Jh47jeDYvqruKvWXiQjZ3AIBGYECARMTNFsFgcBbx56rIMW1vOVDNqkKgIQdiIgDwpJxnskxl23h0620psoyEFr7K4OTQswkK2UyogAGAKOYHoJik4imOz2gQ2Q2lD5RY6sJlRymbMIEAgDx3pHxRNZTZDVHT0HxXWeiO3+g2Cd3drOZrjZ3l2ys0qZKZo3A5coqZg+B2LVu6lu2qpfYs6AdglhB7OwBA1A0oibZOkH4cq26o6kiO7T9+XpVP2mRIO9dfHl90pKaEqJ7M+HLP8ALgrJaGZiAWUKYBOggDygVLt9BcGAPsQGDLcDEsbim2AEhycwCqAMsxTB1fgTWIPcdfD971IJ8gAl7ifDVdQQXA9EsJYuW7tqyFezbNtDJ0RixIiddSd5OtZox1ZnY6eB35V6h3GSTvSk37rS6Dgv/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6" name="Picture 12" descr="http://www.conocereislaverdad.org/images/coronadeor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304" y="4941168"/>
            <a:ext cx="1789313"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38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fade">
                                      <p:cBhvr>
                                        <p:cTn id="22" dur="1000"/>
                                        <p:tgtEl>
                                          <p:spTgt spid="1032"/>
                                        </p:tgtEl>
                                      </p:cBhvr>
                                    </p:animEffect>
                                    <p:anim calcmode="lin" valueType="num">
                                      <p:cBhvr>
                                        <p:cTn id="23" dur="1000" fill="hold"/>
                                        <p:tgtEl>
                                          <p:spTgt spid="1032"/>
                                        </p:tgtEl>
                                        <p:attrNameLst>
                                          <p:attrName>ppt_x</p:attrName>
                                        </p:attrNameLst>
                                      </p:cBhvr>
                                      <p:tavLst>
                                        <p:tav tm="0">
                                          <p:val>
                                            <p:strVal val="#ppt_x"/>
                                          </p:val>
                                        </p:tav>
                                        <p:tav tm="100000">
                                          <p:val>
                                            <p:strVal val="#ppt_x"/>
                                          </p:val>
                                        </p:tav>
                                      </p:tavLst>
                                    </p:anim>
                                    <p:anim calcmode="lin" valueType="num">
                                      <p:cBhvr>
                                        <p:cTn id="24"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36"/>
                                        </p:tgtEl>
                                        <p:attrNameLst>
                                          <p:attrName>style.visibility</p:attrName>
                                        </p:attrNameLst>
                                      </p:cBhvr>
                                      <p:to>
                                        <p:strVal val="visible"/>
                                      </p:to>
                                    </p:set>
                                    <p:anim calcmode="lin" valueType="num">
                                      <p:cBhvr additive="base">
                                        <p:cTn id="33" dur="500" fill="hold"/>
                                        <p:tgtEl>
                                          <p:spTgt spid="1036"/>
                                        </p:tgtEl>
                                        <p:attrNameLst>
                                          <p:attrName>ppt_x</p:attrName>
                                        </p:attrNameLst>
                                      </p:cBhvr>
                                      <p:tavLst>
                                        <p:tav tm="0">
                                          <p:val>
                                            <p:strVal val="#ppt_x"/>
                                          </p:val>
                                        </p:tav>
                                        <p:tav tm="100000">
                                          <p:val>
                                            <p:strVal val="#ppt_x"/>
                                          </p:val>
                                        </p:tav>
                                      </p:tavLst>
                                    </p:anim>
                                    <p:anim calcmode="lin" valueType="num">
                                      <p:cBhvr additive="base">
                                        <p:cTn id="34" dur="500" fill="hold"/>
                                        <p:tgtEl>
                                          <p:spTgt spid="1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835696" y="274638"/>
            <a:ext cx="5040560" cy="1143000"/>
          </a:xfrm>
          <a:solidFill>
            <a:srgbClr val="00B0F0"/>
          </a:solidFill>
        </p:spPr>
        <p:txBody>
          <a:bodyPr/>
          <a:lstStyle/>
          <a:p>
            <a:r>
              <a:rPr lang="es-CO" b="1" i="1" u="sng" dirty="0" smtClean="0">
                <a:latin typeface="Agency FB" pitchFamily="34" charset="0"/>
              </a:rPr>
              <a:t>La </a:t>
            </a:r>
            <a:r>
              <a:rPr lang="es-CO" b="1" i="1" u="sng" dirty="0">
                <a:latin typeface="Agency FB" pitchFamily="34" charset="0"/>
              </a:rPr>
              <a:t>liberación final</a:t>
            </a:r>
          </a:p>
        </p:txBody>
      </p:sp>
      <p:sp>
        <p:nvSpPr>
          <p:cNvPr id="3" name="2 Marcador de contenido"/>
          <p:cNvSpPr>
            <a:spLocks noGrp="1"/>
          </p:cNvSpPr>
          <p:nvPr>
            <p:ph idx="1"/>
          </p:nvPr>
        </p:nvSpPr>
        <p:spPr>
          <a:xfrm>
            <a:off x="0" y="1772816"/>
            <a:ext cx="9144000" cy="4824536"/>
          </a:xfrm>
          <a:solidFill>
            <a:srgbClr val="002060"/>
          </a:solidFill>
        </p:spPr>
        <p:txBody>
          <a:bodyPr>
            <a:normAutofit fontScale="85000" lnSpcReduction="10000"/>
          </a:bodyPr>
          <a:lstStyle/>
          <a:p>
            <a:pPr marL="0" indent="0" algn="ctr">
              <a:buNone/>
            </a:pPr>
            <a:r>
              <a:rPr lang="es-CO" sz="3300" b="1" dirty="0" smtClean="0">
                <a:solidFill>
                  <a:srgbClr val="FF0000"/>
                </a:solidFill>
              </a:rPr>
              <a:t>Mar.16:15,16</a:t>
            </a:r>
            <a:r>
              <a:rPr lang="es-CO" dirty="0"/>
              <a:t>. </a:t>
            </a:r>
            <a:r>
              <a:rPr lang="es-CO" dirty="0">
                <a:solidFill>
                  <a:schemeClr val="bg1"/>
                </a:solidFill>
              </a:rPr>
              <a:t>Y les dijo: </a:t>
            </a:r>
            <a:r>
              <a:rPr lang="es-CO" dirty="0" smtClean="0">
                <a:solidFill>
                  <a:schemeClr val="bg1"/>
                </a:solidFill>
              </a:rPr>
              <a:t>«Id </a:t>
            </a:r>
            <a:r>
              <a:rPr lang="es-CO" dirty="0">
                <a:solidFill>
                  <a:schemeClr val="bg1"/>
                </a:solidFill>
              </a:rPr>
              <a:t>por todo el mundo y predicad el evangelio a toda criatura. </a:t>
            </a:r>
            <a:r>
              <a:rPr lang="es-CO" b="1" baseline="30000" dirty="0" smtClean="0">
                <a:solidFill>
                  <a:schemeClr val="bg1"/>
                </a:solidFill>
              </a:rPr>
              <a:t>16 </a:t>
            </a:r>
            <a:r>
              <a:rPr lang="es-CO" b="1" i="1" dirty="0">
                <a:solidFill>
                  <a:schemeClr val="bg1"/>
                </a:solidFill>
                <a:latin typeface="Agency FB" pitchFamily="34" charset="0"/>
              </a:rPr>
              <a:t>El que creyere y fuere bautizado, será salvo</a:t>
            </a:r>
            <a:r>
              <a:rPr lang="es-CO" dirty="0">
                <a:solidFill>
                  <a:schemeClr val="bg1"/>
                </a:solidFill>
              </a:rPr>
              <a:t>; mas el que no creyere, será </a:t>
            </a:r>
            <a:r>
              <a:rPr lang="es-CO" dirty="0" smtClean="0">
                <a:solidFill>
                  <a:schemeClr val="bg1"/>
                </a:solidFill>
              </a:rPr>
              <a:t>condenado». </a:t>
            </a:r>
          </a:p>
          <a:p>
            <a:pPr marL="0" indent="0" algn="ctr">
              <a:buNone/>
            </a:pPr>
            <a:r>
              <a:rPr lang="es-CO" sz="3300" b="1" dirty="0" smtClean="0">
                <a:solidFill>
                  <a:srgbClr val="FF0000"/>
                </a:solidFill>
              </a:rPr>
              <a:t>Apoc.21:3,4</a:t>
            </a:r>
            <a:r>
              <a:rPr lang="es-CO" dirty="0"/>
              <a:t>. </a:t>
            </a:r>
            <a:r>
              <a:rPr lang="es-CO" b="1" baseline="30000" dirty="0">
                <a:solidFill>
                  <a:schemeClr val="bg1"/>
                </a:solidFill>
              </a:rPr>
              <a:t>3 </a:t>
            </a:r>
            <a:r>
              <a:rPr lang="es-CO" dirty="0">
                <a:solidFill>
                  <a:schemeClr val="bg1"/>
                </a:solidFill>
              </a:rPr>
              <a:t>Y oí una gran voz del cielo que decía: </a:t>
            </a:r>
            <a:r>
              <a:rPr lang="es-CO" dirty="0" smtClean="0">
                <a:solidFill>
                  <a:schemeClr val="bg1"/>
                </a:solidFill>
              </a:rPr>
              <a:t>«He </a:t>
            </a:r>
            <a:r>
              <a:rPr lang="es-CO" dirty="0">
                <a:solidFill>
                  <a:schemeClr val="bg1"/>
                </a:solidFill>
              </a:rPr>
              <a:t>aquí el tabernáculo de Dios con los hombres, y él morará con ellos; y ellos serán su pueblo, y Dios mismo estará con ellos como su Dios. </a:t>
            </a:r>
            <a:r>
              <a:rPr lang="es-CO" b="1" baseline="30000" dirty="0" smtClean="0">
                <a:solidFill>
                  <a:schemeClr val="bg1"/>
                </a:solidFill>
              </a:rPr>
              <a:t>4 </a:t>
            </a:r>
            <a:r>
              <a:rPr lang="es-CO" dirty="0">
                <a:solidFill>
                  <a:schemeClr val="bg1"/>
                </a:solidFill>
              </a:rPr>
              <a:t>Enjugará Dios toda lágrima de los ojos de ellos; y ya no habrá muerte, ni habrá más llanto, ni clamor, ni dolor; porque las primeras cosas </a:t>
            </a:r>
            <a:r>
              <a:rPr lang="es-CO" dirty="0" smtClean="0">
                <a:solidFill>
                  <a:schemeClr val="bg1"/>
                </a:solidFill>
              </a:rPr>
              <a:t>pasaron».</a:t>
            </a:r>
          </a:p>
          <a:p>
            <a:pPr marL="0" indent="0" algn="ctr">
              <a:buNone/>
            </a:pPr>
            <a:r>
              <a:rPr lang="es-CO" sz="3300" b="1" dirty="0" smtClean="0">
                <a:solidFill>
                  <a:srgbClr val="FF0000"/>
                </a:solidFill>
              </a:rPr>
              <a:t>Mal.4:2.</a:t>
            </a:r>
            <a:r>
              <a:rPr lang="es-CO" dirty="0" smtClean="0"/>
              <a:t> </a:t>
            </a:r>
            <a:r>
              <a:rPr lang="es-CO" b="1" dirty="0" smtClean="0">
                <a:solidFill>
                  <a:schemeClr val="bg1"/>
                </a:solidFill>
              </a:rPr>
              <a:t>«</a:t>
            </a:r>
            <a:r>
              <a:rPr lang="es-CO" dirty="0" smtClean="0">
                <a:solidFill>
                  <a:schemeClr val="bg1"/>
                </a:solidFill>
              </a:rPr>
              <a:t>Mas </a:t>
            </a:r>
            <a:r>
              <a:rPr lang="es-CO" dirty="0">
                <a:solidFill>
                  <a:schemeClr val="bg1"/>
                </a:solidFill>
              </a:rPr>
              <a:t>a vosotros los que teméis mi nombre, nacerá el Sol de justicia, y en sus alas traerá salvación; y saldréis, y saltaréis como becerros de la </a:t>
            </a:r>
            <a:r>
              <a:rPr lang="es-CO" dirty="0" smtClean="0">
                <a:solidFill>
                  <a:schemeClr val="bg1"/>
                </a:solidFill>
              </a:rPr>
              <a:t>manada».</a:t>
            </a:r>
            <a:endParaRPr lang="es-CO" dirty="0">
              <a:solidFill>
                <a:schemeClr val="bg1"/>
              </a:solidFill>
            </a:endParaRPr>
          </a:p>
          <a:p>
            <a:endParaRPr lang="es-CO" dirty="0"/>
          </a:p>
        </p:txBody>
      </p:sp>
      <p:sp>
        <p:nvSpPr>
          <p:cNvPr id="4" name="3 Elipse"/>
          <p:cNvSpPr/>
          <p:nvPr/>
        </p:nvSpPr>
        <p:spPr>
          <a:xfrm>
            <a:off x="586408" y="451520"/>
            <a:ext cx="914400" cy="9144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i="1" dirty="0">
                <a:solidFill>
                  <a:srgbClr val="002060"/>
                </a:solidFill>
              </a:rPr>
              <a:t>7</a:t>
            </a:r>
            <a:endParaRPr lang="es-CO" b="1" i="1" dirty="0">
              <a:solidFill>
                <a:srgbClr val="002060"/>
              </a:solidFill>
            </a:endParaRPr>
          </a:p>
        </p:txBody>
      </p:sp>
      <p:pic>
        <p:nvPicPr>
          <p:cNvPr id="2050" name="Picture 2" descr="http://t0.gstatic.com/images?q=tbn:ANd9GcRX9tfosFtAhWcn8WQWn2gUPEtNn19K7qOO-xFZSPE9pIr5LECp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9687"/>
            <a:ext cx="2127807" cy="1589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917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500" fill="hold"/>
                                        <p:tgtEl>
                                          <p:spTgt spid="2050"/>
                                        </p:tgtEl>
                                        <p:attrNameLst>
                                          <p:attrName>ppt_w</p:attrName>
                                        </p:attrNameLst>
                                      </p:cBhvr>
                                      <p:tavLst>
                                        <p:tav tm="0">
                                          <p:val>
                                            <p:fltVal val="0"/>
                                          </p:val>
                                        </p:tav>
                                        <p:tav tm="100000">
                                          <p:val>
                                            <p:strVal val="#ppt_w"/>
                                          </p:val>
                                        </p:tav>
                                      </p:tavLst>
                                    </p:anim>
                                    <p:anim calcmode="lin" valueType="num">
                                      <p:cBhvr>
                                        <p:cTn id="13" dur="500" fill="hold"/>
                                        <p:tgtEl>
                                          <p:spTgt spid="2050"/>
                                        </p:tgtEl>
                                        <p:attrNameLst>
                                          <p:attrName>ppt_h</p:attrName>
                                        </p:attrNameLst>
                                      </p:cBhvr>
                                      <p:tavLst>
                                        <p:tav tm="0">
                                          <p:val>
                                            <p:fltVal val="0"/>
                                          </p:val>
                                        </p:tav>
                                        <p:tav tm="100000">
                                          <p:val>
                                            <p:strVal val="#ppt_h"/>
                                          </p:val>
                                        </p:tav>
                                      </p:tavLst>
                                    </p:anim>
                                    <p:animEffect transition="in" filter="fade">
                                      <p:cBhvr>
                                        <p:cTn id="14" dur="500"/>
                                        <p:tgtEl>
                                          <p:spTgt spid="2050"/>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Effect transition="in" filter="wheel(1)">
                                      <p:cBhvr>
                                        <p:cTn id="19" dur="2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heel(1)">
                                      <p:cBhvr>
                                        <p:cTn id="24" dur="20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Effect transition="in" filter="wheel(1)">
                                      <p:cBhvr>
                                        <p:cTn id="29" dur="2000"/>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wheel(1)">
                                      <p:cBhvr>
                                        <p:cTn id="34"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2800" b="1" i="1" dirty="0" smtClean="0">
                <a:solidFill>
                  <a:schemeClr val="bg1"/>
                </a:solidFill>
                <a:latin typeface="Agency FB" pitchFamily="34" charset="0"/>
              </a:rPr>
              <a:t>Por ultimo; me parece adivinar que todos sin excepción queremos participar de estas alabanzas en el cielo. Solo que para ello debemos llenar ciertos requisitos.</a:t>
            </a:r>
            <a:endParaRPr lang="es-CO" sz="2800" b="1" i="1" dirty="0">
              <a:solidFill>
                <a:schemeClr val="bg1"/>
              </a:solidFill>
              <a:latin typeface="Agency FB" pitchFamily="34" charset="0"/>
            </a:endParaRPr>
          </a:p>
        </p:txBody>
      </p:sp>
      <p:sp>
        <p:nvSpPr>
          <p:cNvPr id="4" name="3 Pentágono"/>
          <p:cNvSpPr/>
          <p:nvPr/>
        </p:nvSpPr>
        <p:spPr>
          <a:xfrm>
            <a:off x="323528" y="4581128"/>
            <a:ext cx="6696744" cy="194421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1400" b="1" dirty="0"/>
              <a:t>3). «</a:t>
            </a:r>
            <a:r>
              <a:rPr lang="es-CO" sz="2400" b="1" dirty="0"/>
              <a:t>Mas a vosotros </a:t>
            </a:r>
            <a:r>
              <a:rPr lang="es-CO" sz="2400" b="1" i="1" dirty="0">
                <a:latin typeface="Agency FB" pitchFamily="34" charset="0"/>
              </a:rPr>
              <a:t>los que teméis mi nombre, nacerá el Sol de justicia </a:t>
            </a:r>
            <a:r>
              <a:rPr lang="es-CO" sz="2400" b="1" i="1" dirty="0" smtClean="0">
                <a:latin typeface="Agency FB" pitchFamily="34" charset="0"/>
              </a:rPr>
              <a:t>(dice Dios) </a:t>
            </a:r>
            <a:r>
              <a:rPr lang="es-CO" sz="2400" b="1" dirty="0"/>
              <a:t>, y en sus alas traerá salvación; y saldréis, y saltaréis como becerros de la manada». Y moraremos con Él por toda la eternidad. Amen.</a:t>
            </a:r>
            <a:endParaRPr lang="es-CO" sz="1400" b="1" dirty="0"/>
          </a:p>
        </p:txBody>
      </p:sp>
      <p:sp>
        <p:nvSpPr>
          <p:cNvPr id="7" name="6 Pentágono"/>
          <p:cNvSpPr/>
          <p:nvPr/>
        </p:nvSpPr>
        <p:spPr>
          <a:xfrm>
            <a:off x="323528" y="3140968"/>
            <a:ext cx="6696744" cy="1296144"/>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i="1" dirty="0"/>
              <a:t>2). </a:t>
            </a:r>
            <a:r>
              <a:rPr lang="es-CO" sz="2400" dirty="0"/>
              <a:t>Después de creer en Él y ser bautizados Cristo dice:</a:t>
            </a:r>
            <a:r>
              <a:rPr lang="es-CO" sz="2400" b="1" i="1" dirty="0"/>
              <a:t> «Si me amáis guardad mis mandamientos» </a:t>
            </a:r>
            <a:r>
              <a:rPr lang="es-CO" sz="2400" i="1" dirty="0">
                <a:solidFill>
                  <a:srgbClr val="FF0000"/>
                </a:solidFill>
              </a:rPr>
              <a:t>(Juan 14:15)</a:t>
            </a:r>
            <a:r>
              <a:rPr lang="es-CO" sz="2400" i="1" dirty="0"/>
              <a:t>.</a:t>
            </a:r>
          </a:p>
        </p:txBody>
      </p:sp>
      <p:sp>
        <p:nvSpPr>
          <p:cNvPr id="10" name="9 Pentágono"/>
          <p:cNvSpPr/>
          <p:nvPr/>
        </p:nvSpPr>
        <p:spPr>
          <a:xfrm>
            <a:off x="323528" y="1700808"/>
            <a:ext cx="6696744" cy="120471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dirty="0"/>
              <a:t>1). </a:t>
            </a:r>
            <a:r>
              <a:rPr lang="es-CO" sz="3200" b="1" i="1" dirty="0">
                <a:latin typeface="Agency FB" pitchFamily="34" charset="0"/>
              </a:rPr>
              <a:t>El que creyere </a:t>
            </a:r>
            <a:r>
              <a:rPr lang="es-CO" sz="3200" b="1" i="1" dirty="0" smtClean="0">
                <a:latin typeface="Agency FB" pitchFamily="34" charset="0"/>
              </a:rPr>
              <a:t>(</a:t>
            </a:r>
            <a:r>
              <a:rPr lang="es-CO" sz="3200" b="1" dirty="0" smtClean="0"/>
              <a:t>en Cristo) </a:t>
            </a:r>
            <a:r>
              <a:rPr lang="es-CO" sz="3200" b="1" i="1" dirty="0" smtClean="0">
                <a:latin typeface="Agency FB" pitchFamily="34" charset="0"/>
              </a:rPr>
              <a:t>y </a:t>
            </a:r>
            <a:r>
              <a:rPr lang="es-CO" sz="3200" b="1" i="1" dirty="0">
                <a:latin typeface="Agency FB" pitchFamily="34" charset="0"/>
              </a:rPr>
              <a:t>fuere bautizado, será salvo</a:t>
            </a:r>
            <a:r>
              <a:rPr lang="es-CO" b="1" i="1" dirty="0"/>
              <a:t>. </a:t>
            </a:r>
          </a:p>
        </p:txBody>
      </p:sp>
      <p:pic>
        <p:nvPicPr>
          <p:cNvPr id="4098" name="Picture 2" descr="http://t3.gstatic.com/images?q=tbn:ANd9GcSpAVxOEZF52UTvAPL412ZwNK-5xQH0-h3Ygrkhrwk0UGuTNcc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556793"/>
            <a:ext cx="2123728" cy="134872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3.gstatic.com/images?q=tbn:ANd9GcS1yaUKQCXOjk845UfdltrkhS6j1muoaDrnc9hqgpJPoP6D7mo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3140968"/>
            <a:ext cx="2123727" cy="129614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renuevodeplenitud.com/wp-content/uploads/delicados-saltare10a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1" y="4581128"/>
            <a:ext cx="2123727" cy="2255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87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80">
                                          <p:stCondLst>
                                            <p:cond delay="0"/>
                                          </p:stCondLst>
                                        </p:cTn>
                                        <p:tgtEl>
                                          <p:spTgt spid="4098"/>
                                        </p:tgtEl>
                                      </p:cBhvr>
                                    </p:animEffect>
                                    <p:anim calcmode="lin" valueType="num">
                                      <p:cBhvr>
                                        <p:cTn id="24"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9" dur="26">
                                          <p:stCondLst>
                                            <p:cond delay="650"/>
                                          </p:stCondLst>
                                        </p:cTn>
                                        <p:tgtEl>
                                          <p:spTgt spid="4098"/>
                                        </p:tgtEl>
                                      </p:cBhvr>
                                      <p:to x="100000" y="60000"/>
                                    </p:animScale>
                                    <p:animScale>
                                      <p:cBhvr>
                                        <p:cTn id="30" dur="166" decel="50000">
                                          <p:stCondLst>
                                            <p:cond delay="676"/>
                                          </p:stCondLst>
                                        </p:cTn>
                                        <p:tgtEl>
                                          <p:spTgt spid="4098"/>
                                        </p:tgtEl>
                                      </p:cBhvr>
                                      <p:to x="100000" y="100000"/>
                                    </p:animScale>
                                    <p:animScale>
                                      <p:cBhvr>
                                        <p:cTn id="31" dur="26">
                                          <p:stCondLst>
                                            <p:cond delay="1312"/>
                                          </p:stCondLst>
                                        </p:cTn>
                                        <p:tgtEl>
                                          <p:spTgt spid="4098"/>
                                        </p:tgtEl>
                                      </p:cBhvr>
                                      <p:to x="100000" y="80000"/>
                                    </p:animScale>
                                    <p:animScale>
                                      <p:cBhvr>
                                        <p:cTn id="32" dur="166" decel="50000">
                                          <p:stCondLst>
                                            <p:cond delay="1338"/>
                                          </p:stCondLst>
                                        </p:cTn>
                                        <p:tgtEl>
                                          <p:spTgt spid="4098"/>
                                        </p:tgtEl>
                                      </p:cBhvr>
                                      <p:to x="100000" y="100000"/>
                                    </p:animScale>
                                    <p:animScale>
                                      <p:cBhvr>
                                        <p:cTn id="33" dur="26">
                                          <p:stCondLst>
                                            <p:cond delay="1642"/>
                                          </p:stCondLst>
                                        </p:cTn>
                                        <p:tgtEl>
                                          <p:spTgt spid="4098"/>
                                        </p:tgtEl>
                                      </p:cBhvr>
                                      <p:to x="100000" y="90000"/>
                                    </p:animScale>
                                    <p:animScale>
                                      <p:cBhvr>
                                        <p:cTn id="34" dur="166" decel="50000">
                                          <p:stCondLst>
                                            <p:cond delay="1668"/>
                                          </p:stCondLst>
                                        </p:cTn>
                                        <p:tgtEl>
                                          <p:spTgt spid="4098"/>
                                        </p:tgtEl>
                                      </p:cBhvr>
                                      <p:to x="100000" y="100000"/>
                                    </p:animScale>
                                    <p:animScale>
                                      <p:cBhvr>
                                        <p:cTn id="35" dur="26">
                                          <p:stCondLst>
                                            <p:cond delay="1808"/>
                                          </p:stCondLst>
                                        </p:cTn>
                                        <p:tgtEl>
                                          <p:spTgt spid="4098"/>
                                        </p:tgtEl>
                                      </p:cBhvr>
                                      <p:to x="100000" y="95000"/>
                                    </p:animScale>
                                    <p:animScale>
                                      <p:cBhvr>
                                        <p:cTn id="36" dur="166" decel="50000">
                                          <p:stCondLst>
                                            <p:cond delay="1834"/>
                                          </p:stCondLst>
                                        </p:cTn>
                                        <p:tgtEl>
                                          <p:spTgt spid="4098"/>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80">
                                          <p:stCondLst>
                                            <p:cond delay="0"/>
                                          </p:stCondLst>
                                        </p:cTn>
                                        <p:tgtEl>
                                          <p:spTgt spid="7"/>
                                        </p:tgtEl>
                                      </p:cBhvr>
                                    </p:animEffect>
                                    <p:anim calcmode="lin" valueType="num">
                                      <p:cBhvr>
                                        <p:cTn id="4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7" dur="26">
                                          <p:stCondLst>
                                            <p:cond delay="650"/>
                                          </p:stCondLst>
                                        </p:cTn>
                                        <p:tgtEl>
                                          <p:spTgt spid="7"/>
                                        </p:tgtEl>
                                      </p:cBhvr>
                                      <p:to x="100000" y="60000"/>
                                    </p:animScale>
                                    <p:animScale>
                                      <p:cBhvr>
                                        <p:cTn id="48" dur="166" decel="50000">
                                          <p:stCondLst>
                                            <p:cond delay="676"/>
                                          </p:stCondLst>
                                        </p:cTn>
                                        <p:tgtEl>
                                          <p:spTgt spid="7"/>
                                        </p:tgtEl>
                                      </p:cBhvr>
                                      <p:to x="100000" y="100000"/>
                                    </p:animScale>
                                    <p:animScale>
                                      <p:cBhvr>
                                        <p:cTn id="49" dur="26">
                                          <p:stCondLst>
                                            <p:cond delay="1312"/>
                                          </p:stCondLst>
                                        </p:cTn>
                                        <p:tgtEl>
                                          <p:spTgt spid="7"/>
                                        </p:tgtEl>
                                      </p:cBhvr>
                                      <p:to x="100000" y="80000"/>
                                    </p:animScale>
                                    <p:animScale>
                                      <p:cBhvr>
                                        <p:cTn id="50" dur="166" decel="50000">
                                          <p:stCondLst>
                                            <p:cond delay="1338"/>
                                          </p:stCondLst>
                                        </p:cTn>
                                        <p:tgtEl>
                                          <p:spTgt spid="7"/>
                                        </p:tgtEl>
                                      </p:cBhvr>
                                      <p:to x="100000" y="100000"/>
                                    </p:animScale>
                                    <p:animScale>
                                      <p:cBhvr>
                                        <p:cTn id="51" dur="26">
                                          <p:stCondLst>
                                            <p:cond delay="1642"/>
                                          </p:stCondLst>
                                        </p:cTn>
                                        <p:tgtEl>
                                          <p:spTgt spid="7"/>
                                        </p:tgtEl>
                                      </p:cBhvr>
                                      <p:to x="100000" y="90000"/>
                                    </p:animScale>
                                    <p:animScale>
                                      <p:cBhvr>
                                        <p:cTn id="52" dur="166" decel="50000">
                                          <p:stCondLst>
                                            <p:cond delay="1668"/>
                                          </p:stCondLst>
                                        </p:cTn>
                                        <p:tgtEl>
                                          <p:spTgt spid="7"/>
                                        </p:tgtEl>
                                      </p:cBhvr>
                                      <p:to x="100000" y="100000"/>
                                    </p:animScale>
                                    <p:animScale>
                                      <p:cBhvr>
                                        <p:cTn id="53" dur="26">
                                          <p:stCondLst>
                                            <p:cond delay="1808"/>
                                          </p:stCondLst>
                                        </p:cTn>
                                        <p:tgtEl>
                                          <p:spTgt spid="7"/>
                                        </p:tgtEl>
                                      </p:cBhvr>
                                      <p:to x="100000" y="95000"/>
                                    </p:animScale>
                                    <p:animScale>
                                      <p:cBhvr>
                                        <p:cTn id="54" dur="166" decel="50000">
                                          <p:stCondLst>
                                            <p:cond delay="1834"/>
                                          </p:stCondLst>
                                        </p:cTn>
                                        <p:tgtEl>
                                          <p:spTgt spid="7"/>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4100"/>
                                        </p:tgtEl>
                                        <p:attrNameLst>
                                          <p:attrName>style.visibility</p:attrName>
                                        </p:attrNameLst>
                                      </p:cBhvr>
                                      <p:to>
                                        <p:strVal val="visible"/>
                                      </p:to>
                                    </p:set>
                                    <p:animEffect transition="in" filter="wipe(down)">
                                      <p:cBhvr>
                                        <p:cTn id="57" dur="580">
                                          <p:stCondLst>
                                            <p:cond delay="0"/>
                                          </p:stCondLst>
                                        </p:cTn>
                                        <p:tgtEl>
                                          <p:spTgt spid="4100"/>
                                        </p:tgtEl>
                                      </p:cBhvr>
                                    </p:animEffect>
                                    <p:anim calcmode="lin" valueType="num">
                                      <p:cBhvr>
                                        <p:cTn id="58"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63" dur="26">
                                          <p:stCondLst>
                                            <p:cond delay="650"/>
                                          </p:stCondLst>
                                        </p:cTn>
                                        <p:tgtEl>
                                          <p:spTgt spid="4100"/>
                                        </p:tgtEl>
                                      </p:cBhvr>
                                      <p:to x="100000" y="60000"/>
                                    </p:animScale>
                                    <p:animScale>
                                      <p:cBhvr>
                                        <p:cTn id="64" dur="166" decel="50000">
                                          <p:stCondLst>
                                            <p:cond delay="676"/>
                                          </p:stCondLst>
                                        </p:cTn>
                                        <p:tgtEl>
                                          <p:spTgt spid="4100"/>
                                        </p:tgtEl>
                                      </p:cBhvr>
                                      <p:to x="100000" y="100000"/>
                                    </p:animScale>
                                    <p:animScale>
                                      <p:cBhvr>
                                        <p:cTn id="65" dur="26">
                                          <p:stCondLst>
                                            <p:cond delay="1312"/>
                                          </p:stCondLst>
                                        </p:cTn>
                                        <p:tgtEl>
                                          <p:spTgt spid="4100"/>
                                        </p:tgtEl>
                                      </p:cBhvr>
                                      <p:to x="100000" y="80000"/>
                                    </p:animScale>
                                    <p:animScale>
                                      <p:cBhvr>
                                        <p:cTn id="66" dur="166" decel="50000">
                                          <p:stCondLst>
                                            <p:cond delay="1338"/>
                                          </p:stCondLst>
                                        </p:cTn>
                                        <p:tgtEl>
                                          <p:spTgt spid="4100"/>
                                        </p:tgtEl>
                                      </p:cBhvr>
                                      <p:to x="100000" y="100000"/>
                                    </p:animScale>
                                    <p:animScale>
                                      <p:cBhvr>
                                        <p:cTn id="67" dur="26">
                                          <p:stCondLst>
                                            <p:cond delay="1642"/>
                                          </p:stCondLst>
                                        </p:cTn>
                                        <p:tgtEl>
                                          <p:spTgt spid="4100"/>
                                        </p:tgtEl>
                                      </p:cBhvr>
                                      <p:to x="100000" y="90000"/>
                                    </p:animScale>
                                    <p:animScale>
                                      <p:cBhvr>
                                        <p:cTn id="68" dur="166" decel="50000">
                                          <p:stCondLst>
                                            <p:cond delay="1668"/>
                                          </p:stCondLst>
                                        </p:cTn>
                                        <p:tgtEl>
                                          <p:spTgt spid="4100"/>
                                        </p:tgtEl>
                                      </p:cBhvr>
                                      <p:to x="100000" y="100000"/>
                                    </p:animScale>
                                    <p:animScale>
                                      <p:cBhvr>
                                        <p:cTn id="69" dur="26">
                                          <p:stCondLst>
                                            <p:cond delay="1808"/>
                                          </p:stCondLst>
                                        </p:cTn>
                                        <p:tgtEl>
                                          <p:spTgt spid="4100"/>
                                        </p:tgtEl>
                                      </p:cBhvr>
                                      <p:to x="100000" y="95000"/>
                                    </p:animScale>
                                    <p:animScale>
                                      <p:cBhvr>
                                        <p:cTn id="70" dur="166" decel="50000">
                                          <p:stCondLst>
                                            <p:cond delay="1834"/>
                                          </p:stCondLst>
                                        </p:cTn>
                                        <p:tgtEl>
                                          <p:spTgt spid="4100"/>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grpId="0" nodeType="click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fade">
                                      <p:cBhvr>
                                        <p:cTn id="75" dur="2000"/>
                                        <p:tgtEl>
                                          <p:spTgt spid="4"/>
                                        </p:tgtEl>
                                      </p:cBhvr>
                                    </p:animEffect>
                                    <p:anim calcmode="lin" valueType="num">
                                      <p:cBhvr>
                                        <p:cTn id="76" dur="2000" fill="hold"/>
                                        <p:tgtEl>
                                          <p:spTgt spid="4"/>
                                        </p:tgtEl>
                                        <p:attrNameLst>
                                          <p:attrName>ppt_w</p:attrName>
                                        </p:attrNameLst>
                                      </p:cBhvr>
                                      <p:tavLst>
                                        <p:tav tm="0" fmla="#ppt_w*sin(2.5*pi*$)">
                                          <p:val>
                                            <p:fltVal val="0"/>
                                          </p:val>
                                        </p:tav>
                                        <p:tav tm="100000">
                                          <p:val>
                                            <p:fltVal val="1"/>
                                          </p:val>
                                        </p:tav>
                                      </p:tavLst>
                                    </p:anim>
                                    <p:anim calcmode="lin" valueType="num">
                                      <p:cBhvr>
                                        <p:cTn id="77" dur="2000" fill="hold"/>
                                        <p:tgtEl>
                                          <p:spTgt spid="4"/>
                                        </p:tgtEl>
                                        <p:attrNameLst>
                                          <p:attrName>ppt_h</p:attrName>
                                        </p:attrNameLst>
                                      </p:cBhvr>
                                      <p:tavLst>
                                        <p:tav tm="0">
                                          <p:val>
                                            <p:strVal val="#ppt_h"/>
                                          </p:val>
                                        </p:tav>
                                        <p:tav tm="100000">
                                          <p:val>
                                            <p:strVal val="#ppt_h"/>
                                          </p:val>
                                        </p:tav>
                                      </p:tavLst>
                                    </p:anim>
                                  </p:childTnLst>
                                </p:cTn>
                              </p:par>
                              <p:par>
                                <p:cTn id="78" presetID="45" presetClass="entr" presetSubtype="0" fill="hold" nodeType="withEffect">
                                  <p:stCondLst>
                                    <p:cond delay="0"/>
                                  </p:stCondLst>
                                  <p:childTnLst>
                                    <p:set>
                                      <p:cBhvr>
                                        <p:cTn id="79" dur="1" fill="hold">
                                          <p:stCondLst>
                                            <p:cond delay="0"/>
                                          </p:stCondLst>
                                        </p:cTn>
                                        <p:tgtEl>
                                          <p:spTgt spid="4102"/>
                                        </p:tgtEl>
                                        <p:attrNameLst>
                                          <p:attrName>style.visibility</p:attrName>
                                        </p:attrNameLst>
                                      </p:cBhvr>
                                      <p:to>
                                        <p:strVal val="visible"/>
                                      </p:to>
                                    </p:set>
                                    <p:animEffect transition="in" filter="fade">
                                      <p:cBhvr>
                                        <p:cTn id="80" dur="2000"/>
                                        <p:tgtEl>
                                          <p:spTgt spid="4102"/>
                                        </p:tgtEl>
                                      </p:cBhvr>
                                    </p:animEffect>
                                    <p:anim calcmode="lin" valueType="num">
                                      <p:cBhvr>
                                        <p:cTn id="81" dur="2000" fill="hold"/>
                                        <p:tgtEl>
                                          <p:spTgt spid="4102"/>
                                        </p:tgtEl>
                                        <p:attrNameLst>
                                          <p:attrName>ppt_w</p:attrName>
                                        </p:attrNameLst>
                                      </p:cBhvr>
                                      <p:tavLst>
                                        <p:tav tm="0" fmla="#ppt_w*sin(2.5*pi*$)">
                                          <p:val>
                                            <p:fltVal val="0"/>
                                          </p:val>
                                        </p:tav>
                                        <p:tav tm="100000">
                                          <p:val>
                                            <p:fltVal val="1"/>
                                          </p:val>
                                        </p:tav>
                                      </p:tavLst>
                                    </p:anim>
                                    <p:anim calcmode="lin" valueType="num">
                                      <p:cBhvr>
                                        <p:cTn id="82" dur="2000" fill="hold"/>
                                        <p:tgtEl>
                                          <p:spTgt spid="410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rmAutofit fontScale="90000"/>
          </a:bodyPr>
          <a:lstStyle/>
          <a:p>
            <a:r>
              <a:rPr lang="es-CO" sz="2800" i="1" dirty="0" smtClean="0">
                <a:solidFill>
                  <a:srgbClr val="FF0000"/>
                </a:solidFill>
                <a:latin typeface="Agency FB" pitchFamily="34" charset="0"/>
              </a:rPr>
              <a:t>Mi oración y deseo es que no dudes de las promesas de Dios, no hay cosa más maravillosa que confiar en lo que Dios nos ha prometido. Ciertamente que un día tu tendrás que morir, pero también resucitaras para morar con Cristo por toda la eternidad. Que Dios te bendiga. Amen.</a:t>
            </a:r>
            <a:endParaRPr lang="es-CO" sz="2800" i="1" dirty="0">
              <a:solidFill>
                <a:srgbClr val="FF0000"/>
              </a:solidFill>
              <a:latin typeface="Agency FB" pitchFamily="34" charset="0"/>
            </a:endParaRPr>
          </a:p>
        </p:txBody>
      </p:sp>
      <p:pic>
        <p:nvPicPr>
          <p:cNvPr id="3074" name="Picture 2" descr="http://irg-2009.freevar.com/IRG/Nuestras_Creencias/FinDelPec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2132856"/>
            <a:ext cx="4776465" cy="453650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2.gstatic.com/images?q=tbn:ANd9GcTJ5s1Wd9MKm1jCPhWTKp0S92_xAA6eakc_qjBfx2VquFX11-CFY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132856"/>
            <a:ext cx="3744416"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63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wipe(down)">
                                      <p:cBhvr>
                                        <p:cTn id="14" dur="580">
                                          <p:stCondLst>
                                            <p:cond delay="0"/>
                                          </p:stCondLst>
                                        </p:cTn>
                                        <p:tgtEl>
                                          <p:spTgt spid="3076"/>
                                        </p:tgtEl>
                                      </p:cBhvr>
                                    </p:animEffect>
                                    <p:anim calcmode="lin" valueType="num">
                                      <p:cBhvr>
                                        <p:cTn id="15"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6"/>
                                        </p:tgtEl>
                                      </p:cBhvr>
                                      <p:to x="100000" y="60000"/>
                                    </p:animScale>
                                    <p:animScale>
                                      <p:cBhvr>
                                        <p:cTn id="21" dur="166" decel="50000">
                                          <p:stCondLst>
                                            <p:cond delay="676"/>
                                          </p:stCondLst>
                                        </p:cTn>
                                        <p:tgtEl>
                                          <p:spTgt spid="3076"/>
                                        </p:tgtEl>
                                      </p:cBhvr>
                                      <p:to x="100000" y="100000"/>
                                    </p:animScale>
                                    <p:animScale>
                                      <p:cBhvr>
                                        <p:cTn id="22" dur="26">
                                          <p:stCondLst>
                                            <p:cond delay="1312"/>
                                          </p:stCondLst>
                                        </p:cTn>
                                        <p:tgtEl>
                                          <p:spTgt spid="3076"/>
                                        </p:tgtEl>
                                      </p:cBhvr>
                                      <p:to x="100000" y="80000"/>
                                    </p:animScale>
                                    <p:animScale>
                                      <p:cBhvr>
                                        <p:cTn id="23" dur="166" decel="50000">
                                          <p:stCondLst>
                                            <p:cond delay="1338"/>
                                          </p:stCondLst>
                                        </p:cTn>
                                        <p:tgtEl>
                                          <p:spTgt spid="3076"/>
                                        </p:tgtEl>
                                      </p:cBhvr>
                                      <p:to x="100000" y="100000"/>
                                    </p:animScale>
                                    <p:animScale>
                                      <p:cBhvr>
                                        <p:cTn id="24" dur="26">
                                          <p:stCondLst>
                                            <p:cond delay="1642"/>
                                          </p:stCondLst>
                                        </p:cTn>
                                        <p:tgtEl>
                                          <p:spTgt spid="3076"/>
                                        </p:tgtEl>
                                      </p:cBhvr>
                                      <p:to x="100000" y="90000"/>
                                    </p:animScale>
                                    <p:animScale>
                                      <p:cBhvr>
                                        <p:cTn id="25" dur="166" decel="50000">
                                          <p:stCondLst>
                                            <p:cond delay="1668"/>
                                          </p:stCondLst>
                                        </p:cTn>
                                        <p:tgtEl>
                                          <p:spTgt spid="3076"/>
                                        </p:tgtEl>
                                      </p:cBhvr>
                                      <p:to x="100000" y="100000"/>
                                    </p:animScale>
                                    <p:animScale>
                                      <p:cBhvr>
                                        <p:cTn id="26" dur="26">
                                          <p:stCondLst>
                                            <p:cond delay="1808"/>
                                          </p:stCondLst>
                                        </p:cTn>
                                        <p:tgtEl>
                                          <p:spTgt spid="3076"/>
                                        </p:tgtEl>
                                      </p:cBhvr>
                                      <p:to x="100000" y="95000"/>
                                    </p:animScale>
                                    <p:animScale>
                                      <p:cBhvr>
                                        <p:cTn id="27" dur="166" decel="50000">
                                          <p:stCondLst>
                                            <p:cond delay="1834"/>
                                          </p:stCondLst>
                                        </p:cTn>
                                        <p:tgtEl>
                                          <p:spTgt spid="307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1030</TotalTime>
  <Words>3435</Words>
  <Application>Microsoft Office PowerPoint</Application>
  <PresentationFormat>Presentación en pantalla (4:3)</PresentationFormat>
  <Paragraphs>112</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ALABANZAS EN EL CIELO</vt:lpstr>
      <vt:lpstr>Presentación de PowerPoint</vt:lpstr>
      <vt:lpstr>    El sellamiento:</vt:lpstr>
      <vt:lpstr>Presentación de PowerPoint</vt:lpstr>
      <vt:lpstr>Presentación de PowerPoint</vt:lpstr>
      <vt:lpstr>La destitución de Satanás del cielo:</vt:lpstr>
      <vt:lpstr>Presentación de PowerPoint</vt:lpstr>
      <vt:lpstr>Los textos nos hablan del propósito de Satanás desde que surgió en el cielo hasta su final en la tierra:</vt:lpstr>
      <vt:lpstr>Métodos empleados por Satanás para impedir que la iglesia de Dios prospere</vt:lpstr>
      <vt:lpstr>Satanás logró quitarles la vida, pero no  arrancar la fe de su corazón.</vt:lpstr>
      <vt:lpstr>La creación de todas las cosas:  Lea detenidamente Éxodo 20:1, 11. </vt:lpstr>
      <vt:lpstr>Presentación de PowerPoint</vt:lpstr>
      <vt:lpstr>Presentación de PowerPoint</vt:lpstr>
      <vt:lpstr>Presentación de PowerPoint</vt:lpstr>
      <vt:lpstr>Presentación de PowerPoint</vt:lpstr>
      <vt:lpstr>Presentación de PowerPoint</vt:lpstr>
      <vt:lpstr>Presentación de PowerPoint</vt:lpstr>
      <vt:lpstr>Dios lo hizo para ti (lea Marcos 2:27).</vt:lpstr>
      <vt:lpstr>Los ángeles se gozan por la creación de este planeta</vt:lpstr>
      <vt:lpstr>Génesis 1:1-2:3 nos hable de tres cosas</vt:lpstr>
      <vt:lpstr>La redención del hombre</vt:lpstr>
      <vt:lpstr>Presentación de PowerPoint</vt:lpstr>
      <vt:lpstr>¿Qué podemos aprender de lo que motiva la alabanza en el cielo?</vt:lpstr>
      <vt:lpstr>Cuando termine el tiempo de gracia</vt:lpstr>
      <vt:lpstr>El quinto motivo de alabanza nos deja al menos tres enseñanzas</vt:lpstr>
      <vt:lpstr>La condenación de la ramera</vt:lpstr>
      <vt:lpstr>Presentación de PowerPoint</vt:lpstr>
      <vt:lpstr>Analicemos un poco sobre los simbolismos</vt:lpstr>
      <vt:lpstr>La liberación final</vt:lpstr>
      <vt:lpstr>Por ultimo; me parece adivinar que todos sin excepción queremos participar de estas alabanzas en el cielo. Solo que para ello debemos llenar ciertos requisitos.</vt:lpstr>
      <vt:lpstr>Mi oración y deseo es que no dudes de las promesas de Dios, no hay cosa más maravillosa que confiar en lo que Dios nos ha prometido. Ciertamente que un día tu tendrás que morir, pero también resucitaras para morar con Cristo por toda la eternidad. Que Dios te bendiga. Amen.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ALABANZAS EN EL CIELO</dc:title>
  <dc:creator>FAMILIA FIERRO CH</dc:creator>
  <cp:lastModifiedBy>FAMILIA FIERRO CH</cp:lastModifiedBy>
  <cp:revision>157</cp:revision>
  <dcterms:created xsi:type="dcterms:W3CDTF">2012-11-02T13:03:41Z</dcterms:created>
  <dcterms:modified xsi:type="dcterms:W3CDTF">2006-02-10T05:19:39Z</dcterms:modified>
</cp:coreProperties>
</file>